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1.xml" ContentType="application/vnd.ms-office.inkAction+xml"/>
  <Override PartName="/ppt/ink/inkAction2.xml" ContentType="application/vnd.ms-office.inkAction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Action3.xml" ContentType="application/vnd.ms-office.inkAction+xml"/>
  <Override PartName="/ppt/notesSlides/notesSlide1.xml" ContentType="application/vnd.openxmlformats-officedocument.presentationml.notesSlide+xml"/>
  <Override PartName="/ppt/ink/inkAction4.xml" ContentType="application/vnd.ms-office.inkAction+xml"/>
  <Override PartName="/ppt/notesSlides/notesSlide2.xml" ContentType="application/vnd.openxmlformats-officedocument.presentationml.notesSlide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notesMasterIdLst>
    <p:notesMasterId r:id="rId14"/>
  </p:notesMasterIdLst>
  <p:sldIdLst>
    <p:sldId id="256" r:id="rId2"/>
    <p:sldId id="257" r:id="rId3"/>
    <p:sldId id="271" r:id="rId4"/>
    <p:sldId id="272" r:id="rId5"/>
    <p:sldId id="273" r:id="rId6"/>
    <p:sldId id="262" r:id="rId7"/>
    <p:sldId id="263" r:id="rId8"/>
    <p:sldId id="276" r:id="rId9"/>
    <p:sldId id="277" r:id="rId10"/>
    <p:sldId id="278" r:id="rId11"/>
    <p:sldId id="269" r:id="rId12"/>
    <p:sldId id="27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D57BCC-ECF9-4CFF-B7DE-E75E4C7AF8B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3F832C-E089-40AE-8525-3961306D6646}">
      <dgm:prSet phldrT="[Text]" custT="1"/>
      <dgm:spPr/>
      <dgm:t>
        <a:bodyPr/>
        <a:lstStyle/>
        <a:p>
          <a:pPr algn="ctr"/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GOAL</a:t>
          </a:r>
        </a:p>
      </dgm:t>
    </dgm:pt>
    <dgm:pt modelId="{6AD584EE-E65F-40AF-B478-8AE302C02C0B}" type="parTrans" cxnId="{03B007B2-D7AC-4344-B547-1059917A3EDE}">
      <dgm:prSet/>
      <dgm:spPr/>
      <dgm:t>
        <a:bodyPr/>
        <a:lstStyle/>
        <a:p>
          <a:endParaRPr lang="en-US"/>
        </a:p>
      </dgm:t>
    </dgm:pt>
    <dgm:pt modelId="{9505239A-A0CA-4791-83F7-DC8ECAACD864}" type="sibTrans" cxnId="{03B007B2-D7AC-4344-B547-1059917A3EDE}">
      <dgm:prSet/>
      <dgm:spPr/>
      <dgm:t>
        <a:bodyPr/>
        <a:lstStyle/>
        <a:p>
          <a:endParaRPr lang="en-US"/>
        </a:p>
      </dgm:t>
    </dgm:pt>
    <dgm:pt modelId="{3FA6EF5C-0BDC-45DF-BA5D-0DE5FA03E4DE}">
      <dgm:prSet phldrT="[Text]" custT="1"/>
      <dgm:spPr/>
      <dgm:t>
        <a:bodyPr/>
        <a:lstStyle/>
        <a:p>
          <a:pPr algn="ctr"/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WORKFLOW</a:t>
          </a:r>
        </a:p>
      </dgm:t>
    </dgm:pt>
    <dgm:pt modelId="{52DC6702-5844-48FE-A2FE-19E28B677BAB}" type="parTrans" cxnId="{831051BA-6C87-4909-9A3E-AB05E2A18F8E}">
      <dgm:prSet/>
      <dgm:spPr/>
      <dgm:t>
        <a:bodyPr/>
        <a:lstStyle/>
        <a:p>
          <a:endParaRPr lang="en-US"/>
        </a:p>
      </dgm:t>
    </dgm:pt>
    <dgm:pt modelId="{1218CD6C-C03D-40C5-9AAA-1951BF9D275E}" type="sibTrans" cxnId="{831051BA-6C87-4909-9A3E-AB05E2A18F8E}">
      <dgm:prSet/>
      <dgm:spPr/>
      <dgm:t>
        <a:bodyPr/>
        <a:lstStyle/>
        <a:p>
          <a:endParaRPr lang="en-US"/>
        </a:p>
      </dgm:t>
    </dgm:pt>
    <dgm:pt modelId="{CFD65B53-4E1B-4490-9855-587969E163A7}">
      <dgm:prSet phldrT="[Text]" custT="1"/>
      <dgm:spPr/>
      <dgm:t>
        <a:bodyPr/>
        <a:lstStyle/>
        <a:p>
          <a:pPr algn="ctr"/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TECHNOLOGIES and ALTERNATIVES</a:t>
          </a:r>
        </a:p>
      </dgm:t>
    </dgm:pt>
    <dgm:pt modelId="{35319723-33F2-4019-8656-1B0F8A982A0B}" type="parTrans" cxnId="{7830634C-9F66-44E7-9576-D347CB8632D9}">
      <dgm:prSet/>
      <dgm:spPr/>
      <dgm:t>
        <a:bodyPr/>
        <a:lstStyle/>
        <a:p>
          <a:endParaRPr lang="en-US"/>
        </a:p>
      </dgm:t>
    </dgm:pt>
    <dgm:pt modelId="{1051BC4F-17CF-4572-AA4B-676688C97B80}" type="sibTrans" cxnId="{7830634C-9F66-44E7-9576-D347CB8632D9}">
      <dgm:prSet/>
      <dgm:spPr/>
      <dgm:t>
        <a:bodyPr/>
        <a:lstStyle/>
        <a:p>
          <a:endParaRPr lang="en-US"/>
        </a:p>
      </dgm:t>
    </dgm:pt>
    <dgm:pt modelId="{4FDAA265-F86E-419E-B586-557B54F7F8BE}">
      <dgm:prSet custT="1"/>
      <dgm:spPr/>
      <dgm:t>
        <a:bodyPr/>
        <a:lstStyle/>
        <a:p>
          <a:pPr algn="ctr"/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DEMO</a:t>
          </a:r>
        </a:p>
      </dgm:t>
    </dgm:pt>
    <dgm:pt modelId="{24523431-0DB3-43DB-A666-B668D0274F85}" type="parTrans" cxnId="{158E7677-260B-4BC4-A33E-AC8E09494159}">
      <dgm:prSet/>
      <dgm:spPr/>
      <dgm:t>
        <a:bodyPr/>
        <a:lstStyle/>
        <a:p>
          <a:endParaRPr lang="en-US"/>
        </a:p>
      </dgm:t>
    </dgm:pt>
    <dgm:pt modelId="{B511DE36-663F-42E5-A13E-EF3C1EA9002F}" type="sibTrans" cxnId="{158E7677-260B-4BC4-A33E-AC8E09494159}">
      <dgm:prSet/>
      <dgm:spPr/>
      <dgm:t>
        <a:bodyPr/>
        <a:lstStyle/>
        <a:p>
          <a:endParaRPr lang="en-US"/>
        </a:p>
      </dgm:t>
    </dgm:pt>
    <dgm:pt modelId="{6EB710E0-5606-469E-A1C7-384C58D61A88}">
      <dgm:prSet custT="1"/>
      <dgm:spPr/>
      <dgm:t>
        <a:bodyPr/>
        <a:lstStyle/>
        <a:p>
          <a:pPr algn="ctr"/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RECOMMENDATIONS and FUTURE SCOPE</a:t>
          </a:r>
        </a:p>
      </dgm:t>
    </dgm:pt>
    <dgm:pt modelId="{DBE0B805-2F92-42F4-994B-16EC9C437F49}" type="parTrans" cxnId="{C3409847-F235-4A95-8754-2B0866BF1384}">
      <dgm:prSet/>
      <dgm:spPr/>
      <dgm:t>
        <a:bodyPr/>
        <a:lstStyle/>
        <a:p>
          <a:endParaRPr lang="en-US"/>
        </a:p>
      </dgm:t>
    </dgm:pt>
    <dgm:pt modelId="{674369E0-9369-47E6-864C-516AC0532A0D}" type="sibTrans" cxnId="{C3409847-F235-4A95-8754-2B0866BF1384}">
      <dgm:prSet/>
      <dgm:spPr/>
      <dgm:t>
        <a:bodyPr/>
        <a:lstStyle/>
        <a:p>
          <a:endParaRPr lang="en-US"/>
        </a:p>
      </dgm:t>
    </dgm:pt>
    <dgm:pt modelId="{CFFB8E5C-3FB0-4E95-A26B-77BBDD95B6C2}" type="pres">
      <dgm:prSet presAssocID="{2AD57BCC-ECF9-4CFF-B7DE-E75E4C7AF8B2}" presName="linear" presStyleCnt="0">
        <dgm:presLayoutVars>
          <dgm:dir/>
          <dgm:animLvl val="lvl"/>
          <dgm:resizeHandles val="exact"/>
        </dgm:presLayoutVars>
      </dgm:prSet>
      <dgm:spPr/>
    </dgm:pt>
    <dgm:pt modelId="{F79505D2-579A-4CF2-9D8B-3F76D7A37502}" type="pres">
      <dgm:prSet presAssocID="{D83F832C-E089-40AE-8525-3961306D6646}" presName="parentLin" presStyleCnt="0"/>
      <dgm:spPr/>
    </dgm:pt>
    <dgm:pt modelId="{8915226F-76EF-4771-9FC3-64887FE3D05B}" type="pres">
      <dgm:prSet presAssocID="{D83F832C-E089-40AE-8525-3961306D6646}" presName="parentLeftMargin" presStyleLbl="node1" presStyleIdx="0" presStyleCnt="5"/>
      <dgm:spPr/>
    </dgm:pt>
    <dgm:pt modelId="{53BBE443-4AE9-4D9E-8345-6FA4FEE4B4C5}" type="pres">
      <dgm:prSet presAssocID="{D83F832C-E089-40AE-8525-3961306D6646}" presName="parentText" presStyleLbl="node1" presStyleIdx="0" presStyleCnt="5" custScaleX="142857">
        <dgm:presLayoutVars>
          <dgm:chMax val="0"/>
          <dgm:bulletEnabled val="1"/>
        </dgm:presLayoutVars>
      </dgm:prSet>
      <dgm:spPr/>
    </dgm:pt>
    <dgm:pt modelId="{9B699AE6-466C-4FCC-B7D2-185C837E7E72}" type="pres">
      <dgm:prSet presAssocID="{D83F832C-E089-40AE-8525-3961306D6646}" presName="negativeSpace" presStyleCnt="0"/>
      <dgm:spPr/>
    </dgm:pt>
    <dgm:pt modelId="{E627FB7E-6027-448A-BD86-B08F2898107B}" type="pres">
      <dgm:prSet presAssocID="{D83F832C-E089-40AE-8525-3961306D6646}" presName="childText" presStyleLbl="conFgAcc1" presStyleIdx="0" presStyleCnt="5">
        <dgm:presLayoutVars>
          <dgm:bulletEnabled val="1"/>
        </dgm:presLayoutVars>
      </dgm:prSet>
      <dgm:spPr/>
    </dgm:pt>
    <dgm:pt modelId="{66BF898E-B59E-4030-9B11-47BEC517134D}" type="pres">
      <dgm:prSet presAssocID="{9505239A-A0CA-4791-83F7-DC8ECAACD864}" presName="spaceBetweenRectangles" presStyleCnt="0"/>
      <dgm:spPr/>
    </dgm:pt>
    <dgm:pt modelId="{C156763B-E7C8-4F0F-893D-E5D786B8A882}" type="pres">
      <dgm:prSet presAssocID="{3FA6EF5C-0BDC-45DF-BA5D-0DE5FA03E4DE}" presName="parentLin" presStyleCnt="0"/>
      <dgm:spPr/>
    </dgm:pt>
    <dgm:pt modelId="{1F8721BF-3296-4DAA-86A8-F707B1CD8D5B}" type="pres">
      <dgm:prSet presAssocID="{3FA6EF5C-0BDC-45DF-BA5D-0DE5FA03E4DE}" presName="parentLeftMargin" presStyleLbl="node1" presStyleIdx="0" presStyleCnt="5"/>
      <dgm:spPr/>
    </dgm:pt>
    <dgm:pt modelId="{BB5657FA-880B-407B-BD9B-10BE1F4C2995}" type="pres">
      <dgm:prSet presAssocID="{3FA6EF5C-0BDC-45DF-BA5D-0DE5FA03E4DE}" presName="parentText" presStyleLbl="node1" presStyleIdx="1" presStyleCnt="5" custScaleX="142857">
        <dgm:presLayoutVars>
          <dgm:chMax val="0"/>
          <dgm:bulletEnabled val="1"/>
        </dgm:presLayoutVars>
      </dgm:prSet>
      <dgm:spPr/>
    </dgm:pt>
    <dgm:pt modelId="{55D1A0C9-4C34-4A1B-B087-F2286DD9E2F4}" type="pres">
      <dgm:prSet presAssocID="{3FA6EF5C-0BDC-45DF-BA5D-0DE5FA03E4DE}" presName="negativeSpace" presStyleCnt="0"/>
      <dgm:spPr/>
    </dgm:pt>
    <dgm:pt modelId="{F02676EF-C322-4824-BB4E-6DA6883CE120}" type="pres">
      <dgm:prSet presAssocID="{3FA6EF5C-0BDC-45DF-BA5D-0DE5FA03E4DE}" presName="childText" presStyleLbl="conFgAcc1" presStyleIdx="1" presStyleCnt="5">
        <dgm:presLayoutVars>
          <dgm:bulletEnabled val="1"/>
        </dgm:presLayoutVars>
      </dgm:prSet>
      <dgm:spPr/>
    </dgm:pt>
    <dgm:pt modelId="{5A8FF3D1-A043-497E-ABC6-4574D7CF17F1}" type="pres">
      <dgm:prSet presAssocID="{1218CD6C-C03D-40C5-9AAA-1951BF9D275E}" presName="spaceBetweenRectangles" presStyleCnt="0"/>
      <dgm:spPr/>
    </dgm:pt>
    <dgm:pt modelId="{061E76B8-4EDE-40C8-9405-D949D3F4A977}" type="pres">
      <dgm:prSet presAssocID="{CFD65B53-4E1B-4490-9855-587969E163A7}" presName="parentLin" presStyleCnt="0"/>
      <dgm:spPr/>
    </dgm:pt>
    <dgm:pt modelId="{4973A433-ED82-4C5C-989C-BE45BDF5180F}" type="pres">
      <dgm:prSet presAssocID="{CFD65B53-4E1B-4490-9855-587969E163A7}" presName="parentLeftMargin" presStyleLbl="node1" presStyleIdx="1" presStyleCnt="5"/>
      <dgm:spPr/>
    </dgm:pt>
    <dgm:pt modelId="{D6A01B86-4B5A-423D-AB94-BC77A5C0897C}" type="pres">
      <dgm:prSet presAssocID="{CFD65B53-4E1B-4490-9855-587969E163A7}" presName="parentText" presStyleLbl="node1" presStyleIdx="2" presStyleCnt="5" custScaleX="138987">
        <dgm:presLayoutVars>
          <dgm:chMax val="0"/>
          <dgm:bulletEnabled val="1"/>
        </dgm:presLayoutVars>
      </dgm:prSet>
      <dgm:spPr/>
    </dgm:pt>
    <dgm:pt modelId="{2B409FBB-587A-4B1B-A92C-49BCAA9C76C3}" type="pres">
      <dgm:prSet presAssocID="{CFD65B53-4E1B-4490-9855-587969E163A7}" presName="negativeSpace" presStyleCnt="0"/>
      <dgm:spPr/>
    </dgm:pt>
    <dgm:pt modelId="{1AE2AD5D-086F-427F-BBA6-DB3EA936213E}" type="pres">
      <dgm:prSet presAssocID="{CFD65B53-4E1B-4490-9855-587969E163A7}" presName="childText" presStyleLbl="conFgAcc1" presStyleIdx="2" presStyleCnt="5">
        <dgm:presLayoutVars>
          <dgm:bulletEnabled val="1"/>
        </dgm:presLayoutVars>
      </dgm:prSet>
      <dgm:spPr/>
    </dgm:pt>
    <dgm:pt modelId="{EE4B739F-1B43-401A-8D7C-0202463E836C}" type="pres">
      <dgm:prSet presAssocID="{1051BC4F-17CF-4572-AA4B-676688C97B80}" presName="spaceBetweenRectangles" presStyleCnt="0"/>
      <dgm:spPr/>
    </dgm:pt>
    <dgm:pt modelId="{FF3CB22A-3E91-4256-ADD8-25FC4586E91A}" type="pres">
      <dgm:prSet presAssocID="{4FDAA265-F86E-419E-B586-557B54F7F8BE}" presName="parentLin" presStyleCnt="0"/>
      <dgm:spPr/>
    </dgm:pt>
    <dgm:pt modelId="{F85F02F3-0716-402B-BA12-AC9A606CE9A9}" type="pres">
      <dgm:prSet presAssocID="{4FDAA265-F86E-419E-B586-557B54F7F8BE}" presName="parentLeftMargin" presStyleLbl="node1" presStyleIdx="2" presStyleCnt="5"/>
      <dgm:spPr/>
    </dgm:pt>
    <dgm:pt modelId="{7A0D255E-1ABB-46D7-BB25-03ED91AC4968}" type="pres">
      <dgm:prSet presAssocID="{4FDAA265-F86E-419E-B586-557B54F7F8BE}" presName="parentText" presStyleLbl="node1" presStyleIdx="3" presStyleCnt="5" custScaleX="142857">
        <dgm:presLayoutVars>
          <dgm:chMax val="0"/>
          <dgm:bulletEnabled val="1"/>
        </dgm:presLayoutVars>
      </dgm:prSet>
      <dgm:spPr/>
    </dgm:pt>
    <dgm:pt modelId="{3219D07E-FC55-4E2B-8B5B-7C8693C183E7}" type="pres">
      <dgm:prSet presAssocID="{4FDAA265-F86E-419E-B586-557B54F7F8BE}" presName="negativeSpace" presStyleCnt="0"/>
      <dgm:spPr/>
    </dgm:pt>
    <dgm:pt modelId="{39695024-40C1-42B8-A29B-AEF9D4C326DC}" type="pres">
      <dgm:prSet presAssocID="{4FDAA265-F86E-419E-B586-557B54F7F8BE}" presName="childText" presStyleLbl="conFgAcc1" presStyleIdx="3" presStyleCnt="5">
        <dgm:presLayoutVars>
          <dgm:bulletEnabled val="1"/>
        </dgm:presLayoutVars>
      </dgm:prSet>
      <dgm:spPr/>
    </dgm:pt>
    <dgm:pt modelId="{18E78B9F-F806-483E-93B5-2854555615B6}" type="pres">
      <dgm:prSet presAssocID="{B511DE36-663F-42E5-A13E-EF3C1EA9002F}" presName="spaceBetweenRectangles" presStyleCnt="0"/>
      <dgm:spPr/>
    </dgm:pt>
    <dgm:pt modelId="{69091278-6D15-453C-ABCD-B88D6609D0CF}" type="pres">
      <dgm:prSet presAssocID="{6EB710E0-5606-469E-A1C7-384C58D61A88}" presName="parentLin" presStyleCnt="0"/>
      <dgm:spPr/>
    </dgm:pt>
    <dgm:pt modelId="{9A1F0AB7-2CC8-45A1-BA33-95B23FFEAF68}" type="pres">
      <dgm:prSet presAssocID="{6EB710E0-5606-469E-A1C7-384C58D61A88}" presName="parentLeftMargin" presStyleLbl="node1" presStyleIdx="3" presStyleCnt="5"/>
      <dgm:spPr/>
    </dgm:pt>
    <dgm:pt modelId="{76837458-4E9D-4B1A-8B18-EEB780CFE0A5}" type="pres">
      <dgm:prSet presAssocID="{6EB710E0-5606-469E-A1C7-384C58D61A88}" presName="parentText" presStyleLbl="node1" presStyleIdx="4" presStyleCnt="5" custScaleX="142857">
        <dgm:presLayoutVars>
          <dgm:chMax val="0"/>
          <dgm:bulletEnabled val="1"/>
        </dgm:presLayoutVars>
      </dgm:prSet>
      <dgm:spPr/>
    </dgm:pt>
    <dgm:pt modelId="{31D45A4E-E275-412C-8CB4-A8077701DF80}" type="pres">
      <dgm:prSet presAssocID="{6EB710E0-5606-469E-A1C7-384C58D61A88}" presName="negativeSpace" presStyleCnt="0"/>
      <dgm:spPr/>
    </dgm:pt>
    <dgm:pt modelId="{76474A8F-6394-404D-A4BB-A7E9DA021B5E}" type="pres">
      <dgm:prSet presAssocID="{6EB710E0-5606-469E-A1C7-384C58D61A8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2D4BA80B-D5E3-470C-BE56-5735B90150D0}" type="presOf" srcId="{2AD57BCC-ECF9-4CFF-B7DE-E75E4C7AF8B2}" destId="{CFFB8E5C-3FB0-4E95-A26B-77BBDD95B6C2}" srcOrd="0" destOrd="0" presId="urn:microsoft.com/office/officeart/2005/8/layout/list1"/>
    <dgm:cxn modelId="{31840613-CE90-45DE-9076-0D995CA3D316}" type="presOf" srcId="{D83F832C-E089-40AE-8525-3961306D6646}" destId="{8915226F-76EF-4771-9FC3-64887FE3D05B}" srcOrd="0" destOrd="0" presId="urn:microsoft.com/office/officeart/2005/8/layout/list1"/>
    <dgm:cxn modelId="{BA5EA11D-F2E8-4179-A009-C32083DDB864}" type="presOf" srcId="{4FDAA265-F86E-419E-B586-557B54F7F8BE}" destId="{F85F02F3-0716-402B-BA12-AC9A606CE9A9}" srcOrd="0" destOrd="0" presId="urn:microsoft.com/office/officeart/2005/8/layout/list1"/>
    <dgm:cxn modelId="{77993736-44A2-4300-8C3F-3C1EFDA88E14}" type="presOf" srcId="{6EB710E0-5606-469E-A1C7-384C58D61A88}" destId="{76837458-4E9D-4B1A-8B18-EEB780CFE0A5}" srcOrd="1" destOrd="0" presId="urn:microsoft.com/office/officeart/2005/8/layout/list1"/>
    <dgm:cxn modelId="{C3409847-F235-4A95-8754-2B0866BF1384}" srcId="{2AD57BCC-ECF9-4CFF-B7DE-E75E4C7AF8B2}" destId="{6EB710E0-5606-469E-A1C7-384C58D61A88}" srcOrd="4" destOrd="0" parTransId="{DBE0B805-2F92-42F4-994B-16EC9C437F49}" sibTransId="{674369E0-9369-47E6-864C-516AC0532A0D}"/>
    <dgm:cxn modelId="{66284B6A-01FD-4CA1-B1C2-5D24258115E3}" type="presOf" srcId="{3FA6EF5C-0BDC-45DF-BA5D-0DE5FA03E4DE}" destId="{1F8721BF-3296-4DAA-86A8-F707B1CD8D5B}" srcOrd="0" destOrd="0" presId="urn:microsoft.com/office/officeart/2005/8/layout/list1"/>
    <dgm:cxn modelId="{7830634C-9F66-44E7-9576-D347CB8632D9}" srcId="{2AD57BCC-ECF9-4CFF-B7DE-E75E4C7AF8B2}" destId="{CFD65B53-4E1B-4490-9855-587969E163A7}" srcOrd="2" destOrd="0" parTransId="{35319723-33F2-4019-8656-1B0F8A982A0B}" sibTransId="{1051BC4F-17CF-4572-AA4B-676688C97B80}"/>
    <dgm:cxn modelId="{BA36194D-9698-42AC-B8E3-A81972D6731C}" type="presOf" srcId="{CFD65B53-4E1B-4490-9855-587969E163A7}" destId="{D6A01B86-4B5A-423D-AB94-BC77A5C0897C}" srcOrd="1" destOrd="0" presId="urn:microsoft.com/office/officeart/2005/8/layout/list1"/>
    <dgm:cxn modelId="{54EC9955-8AE4-4779-ABD7-4C5C2B48B5EE}" type="presOf" srcId="{CFD65B53-4E1B-4490-9855-587969E163A7}" destId="{4973A433-ED82-4C5C-989C-BE45BDF5180F}" srcOrd="0" destOrd="0" presId="urn:microsoft.com/office/officeart/2005/8/layout/list1"/>
    <dgm:cxn modelId="{158E7677-260B-4BC4-A33E-AC8E09494159}" srcId="{2AD57BCC-ECF9-4CFF-B7DE-E75E4C7AF8B2}" destId="{4FDAA265-F86E-419E-B586-557B54F7F8BE}" srcOrd="3" destOrd="0" parTransId="{24523431-0DB3-43DB-A666-B668D0274F85}" sibTransId="{B511DE36-663F-42E5-A13E-EF3C1EA9002F}"/>
    <dgm:cxn modelId="{92C8AE7D-959B-4B83-9108-1AD60BBA942C}" type="presOf" srcId="{D83F832C-E089-40AE-8525-3961306D6646}" destId="{53BBE443-4AE9-4D9E-8345-6FA4FEE4B4C5}" srcOrd="1" destOrd="0" presId="urn:microsoft.com/office/officeart/2005/8/layout/list1"/>
    <dgm:cxn modelId="{6E80AF8A-D7C5-4EAE-8B63-C5B1E498AC80}" type="presOf" srcId="{3FA6EF5C-0BDC-45DF-BA5D-0DE5FA03E4DE}" destId="{BB5657FA-880B-407B-BD9B-10BE1F4C2995}" srcOrd="1" destOrd="0" presId="urn:microsoft.com/office/officeart/2005/8/layout/list1"/>
    <dgm:cxn modelId="{FB7C3AA0-7D8B-4C79-8113-C2A3C23C37FB}" type="presOf" srcId="{4FDAA265-F86E-419E-B586-557B54F7F8BE}" destId="{7A0D255E-1ABB-46D7-BB25-03ED91AC4968}" srcOrd="1" destOrd="0" presId="urn:microsoft.com/office/officeart/2005/8/layout/list1"/>
    <dgm:cxn modelId="{03B007B2-D7AC-4344-B547-1059917A3EDE}" srcId="{2AD57BCC-ECF9-4CFF-B7DE-E75E4C7AF8B2}" destId="{D83F832C-E089-40AE-8525-3961306D6646}" srcOrd="0" destOrd="0" parTransId="{6AD584EE-E65F-40AF-B478-8AE302C02C0B}" sibTransId="{9505239A-A0CA-4791-83F7-DC8ECAACD864}"/>
    <dgm:cxn modelId="{831051BA-6C87-4909-9A3E-AB05E2A18F8E}" srcId="{2AD57BCC-ECF9-4CFF-B7DE-E75E4C7AF8B2}" destId="{3FA6EF5C-0BDC-45DF-BA5D-0DE5FA03E4DE}" srcOrd="1" destOrd="0" parTransId="{52DC6702-5844-48FE-A2FE-19E28B677BAB}" sibTransId="{1218CD6C-C03D-40C5-9AAA-1951BF9D275E}"/>
    <dgm:cxn modelId="{30D660CE-A214-44A5-B81A-AEE694745162}" type="presOf" srcId="{6EB710E0-5606-469E-A1C7-384C58D61A88}" destId="{9A1F0AB7-2CC8-45A1-BA33-95B23FFEAF68}" srcOrd="0" destOrd="0" presId="urn:microsoft.com/office/officeart/2005/8/layout/list1"/>
    <dgm:cxn modelId="{C1013B7E-1AA9-40B1-AE7E-4B55E65BDEF7}" type="presParOf" srcId="{CFFB8E5C-3FB0-4E95-A26B-77BBDD95B6C2}" destId="{F79505D2-579A-4CF2-9D8B-3F76D7A37502}" srcOrd="0" destOrd="0" presId="urn:microsoft.com/office/officeart/2005/8/layout/list1"/>
    <dgm:cxn modelId="{6A92038F-A09D-45E1-BBA3-AADD20DCE443}" type="presParOf" srcId="{F79505D2-579A-4CF2-9D8B-3F76D7A37502}" destId="{8915226F-76EF-4771-9FC3-64887FE3D05B}" srcOrd="0" destOrd="0" presId="urn:microsoft.com/office/officeart/2005/8/layout/list1"/>
    <dgm:cxn modelId="{6CAE9875-6485-4262-A4A1-CDDB1DE3BE1F}" type="presParOf" srcId="{F79505D2-579A-4CF2-9D8B-3F76D7A37502}" destId="{53BBE443-4AE9-4D9E-8345-6FA4FEE4B4C5}" srcOrd="1" destOrd="0" presId="urn:microsoft.com/office/officeart/2005/8/layout/list1"/>
    <dgm:cxn modelId="{04F04A31-C13D-4573-8BA0-592E158A5808}" type="presParOf" srcId="{CFFB8E5C-3FB0-4E95-A26B-77BBDD95B6C2}" destId="{9B699AE6-466C-4FCC-B7D2-185C837E7E72}" srcOrd="1" destOrd="0" presId="urn:microsoft.com/office/officeart/2005/8/layout/list1"/>
    <dgm:cxn modelId="{8FBB9A57-4E53-41AD-A929-25711A7769C4}" type="presParOf" srcId="{CFFB8E5C-3FB0-4E95-A26B-77BBDD95B6C2}" destId="{E627FB7E-6027-448A-BD86-B08F2898107B}" srcOrd="2" destOrd="0" presId="urn:microsoft.com/office/officeart/2005/8/layout/list1"/>
    <dgm:cxn modelId="{1E09878E-CF2C-480A-A44D-FE2C605D2159}" type="presParOf" srcId="{CFFB8E5C-3FB0-4E95-A26B-77BBDD95B6C2}" destId="{66BF898E-B59E-4030-9B11-47BEC517134D}" srcOrd="3" destOrd="0" presId="urn:microsoft.com/office/officeart/2005/8/layout/list1"/>
    <dgm:cxn modelId="{091D61B1-41BF-4EEC-9D49-615C7828E13E}" type="presParOf" srcId="{CFFB8E5C-3FB0-4E95-A26B-77BBDD95B6C2}" destId="{C156763B-E7C8-4F0F-893D-E5D786B8A882}" srcOrd="4" destOrd="0" presId="urn:microsoft.com/office/officeart/2005/8/layout/list1"/>
    <dgm:cxn modelId="{BA297BC6-F46A-4189-BA18-6D3C15F20AC8}" type="presParOf" srcId="{C156763B-E7C8-4F0F-893D-E5D786B8A882}" destId="{1F8721BF-3296-4DAA-86A8-F707B1CD8D5B}" srcOrd="0" destOrd="0" presId="urn:microsoft.com/office/officeart/2005/8/layout/list1"/>
    <dgm:cxn modelId="{34538EFE-1BE4-4F4C-B452-99060649053C}" type="presParOf" srcId="{C156763B-E7C8-4F0F-893D-E5D786B8A882}" destId="{BB5657FA-880B-407B-BD9B-10BE1F4C2995}" srcOrd="1" destOrd="0" presId="urn:microsoft.com/office/officeart/2005/8/layout/list1"/>
    <dgm:cxn modelId="{6D7DC0D9-BA8D-4E3A-A862-78D3AD10E961}" type="presParOf" srcId="{CFFB8E5C-3FB0-4E95-A26B-77BBDD95B6C2}" destId="{55D1A0C9-4C34-4A1B-B087-F2286DD9E2F4}" srcOrd="5" destOrd="0" presId="urn:microsoft.com/office/officeart/2005/8/layout/list1"/>
    <dgm:cxn modelId="{DB3F965A-6316-4A61-A47A-185EF4097301}" type="presParOf" srcId="{CFFB8E5C-3FB0-4E95-A26B-77BBDD95B6C2}" destId="{F02676EF-C322-4824-BB4E-6DA6883CE120}" srcOrd="6" destOrd="0" presId="urn:microsoft.com/office/officeart/2005/8/layout/list1"/>
    <dgm:cxn modelId="{E05149BD-1CEB-48D7-B166-214507EE9E8B}" type="presParOf" srcId="{CFFB8E5C-3FB0-4E95-A26B-77BBDD95B6C2}" destId="{5A8FF3D1-A043-497E-ABC6-4574D7CF17F1}" srcOrd="7" destOrd="0" presId="urn:microsoft.com/office/officeart/2005/8/layout/list1"/>
    <dgm:cxn modelId="{ED6E9DCF-03B4-4D68-8F59-D92419C96495}" type="presParOf" srcId="{CFFB8E5C-3FB0-4E95-A26B-77BBDD95B6C2}" destId="{061E76B8-4EDE-40C8-9405-D949D3F4A977}" srcOrd="8" destOrd="0" presId="urn:microsoft.com/office/officeart/2005/8/layout/list1"/>
    <dgm:cxn modelId="{71B3B51D-78DE-417E-B7A8-68FDE21D26C4}" type="presParOf" srcId="{061E76B8-4EDE-40C8-9405-D949D3F4A977}" destId="{4973A433-ED82-4C5C-989C-BE45BDF5180F}" srcOrd="0" destOrd="0" presId="urn:microsoft.com/office/officeart/2005/8/layout/list1"/>
    <dgm:cxn modelId="{D5FEF7EC-DDFD-45B4-BC8B-F3F5DB3F778E}" type="presParOf" srcId="{061E76B8-4EDE-40C8-9405-D949D3F4A977}" destId="{D6A01B86-4B5A-423D-AB94-BC77A5C0897C}" srcOrd="1" destOrd="0" presId="urn:microsoft.com/office/officeart/2005/8/layout/list1"/>
    <dgm:cxn modelId="{1FC242CF-84B6-4299-B181-94B3C5AFFE0E}" type="presParOf" srcId="{CFFB8E5C-3FB0-4E95-A26B-77BBDD95B6C2}" destId="{2B409FBB-587A-4B1B-A92C-49BCAA9C76C3}" srcOrd="9" destOrd="0" presId="urn:microsoft.com/office/officeart/2005/8/layout/list1"/>
    <dgm:cxn modelId="{AF8119D7-8D10-493C-AA1F-9DE2E5DF8C43}" type="presParOf" srcId="{CFFB8E5C-3FB0-4E95-A26B-77BBDD95B6C2}" destId="{1AE2AD5D-086F-427F-BBA6-DB3EA936213E}" srcOrd="10" destOrd="0" presId="urn:microsoft.com/office/officeart/2005/8/layout/list1"/>
    <dgm:cxn modelId="{B7F7F299-2E07-464A-A7E6-419F426AB8B1}" type="presParOf" srcId="{CFFB8E5C-3FB0-4E95-A26B-77BBDD95B6C2}" destId="{EE4B739F-1B43-401A-8D7C-0202463E836C}" srcOrd="11" destOrd="0" presId="urn:microsoft.com/office/officeart/2005/8/layout/list1"/>
    <dgm:cxn modelId="{DCEC3313-A31B-4625-A5D9-230DB8841ADD}" type="presParOf" srcId="{CFFB8E5C-3FB0-4E95-A26B-77BBDD95B6C2}" destId="{FF3CB22A-3E91-4256-ADD8-25FC4586E91A}" srcOrd="12" destOrd="0" presId="urn:microsoft.com/office/officeart/2005/8/layout/list1"/>
    <dgm:cxn modelId="{C88B13D5-2E78-4457-B65C-4E116D15F3B2}" type="presParOf" srcId="{FF3CB22A-3E91-4256-ADD8-25FC4586E91A}" destId="{F85F02F3-0716-402B-BA12-AC9A606CE9A9}" srcOrd="0" destOrd="0" presId="urn:microsoft.com/office/officeart/2005/8/layout/list1"/>
    <dgm:cxn modelId="{FAD4C8E7-5E9C-4D30-96AD-B0D4DA3910CE}" type="presParOf" srcId="{FF3CB22A-3E91-4256-ADD8-25FC4586E91A}" destId="{7A0D255E-1ABB-46D7-BB25-03ED91AC4968}" srcOrd="1" destOrd="0" presId="urn:microsoft.com/office/officeart/2005/8/layout/list1"/>
    <dgm:cxn modelId="{87185906-0B9D-48F6-918A-5BDD3686EE98}" type="presParOf" srcId="{CFFB8E5C-3FB0-4E95-A26B-77BBDD95B6C2}" destId="{3219D07E-FC55-4E2B-8B5B-7C8693C183E7}" srcOrd="13" destOrd="0" presId="urn:microsoft.com/office/officeart/2005/8/layout/list1"/>
    <dgm:cxn modelId="{9FBDFA79-328D-4E55-9A85-1CE447B6345A}" type="presParOf" srcId="{CFFB8E5C-3FB0-4E95-A26B-77BBDD95B6C2}" destId="{39695024-40C1-42B8-A29B-AEF9D4C326DC}" srcOrd="14" destOrd="0" presId="urn:microsoft.com/office/officeart/2005/8/layout/list1"/>
    <dgm:cxn modelId="{2F25EB5F-13CF-454A-A0E5-879D40B8B30A}" type="presParOf" srcId="{CFFB8E5C-3FB0-4E95-A26B-77BBDD95B6C2}" destId="{18E78B9F-F806-483E-93B5-2854555615B6}" srcOrd="15" destOrd="0" presId="urn:microsoft.com/office/officeart/2005/8/layout/list1"/>
    <dgm:cxn modelId="{D8BB91EC-C310-45C6-9F0B-836894C94853}" type="presParOf" srcId="{CFFB8E5C-3FB0-4E95-A26B-77BBDD95B6C2}" destId="{69091278-6D15-453C-ABCD-B88D6609D0CF}" srcOrd="16" destOrd="0" presId="urn:microsoft.com/office/officeart/2005/8/layout/list1"/>
    <dgm:cxn modelId="{1BBC323B-819C-4E7C-ACAF-EE0261BBCFA2}" type="presParOf" srcId="{69091278-6D15-453C-ABCD-B88D6609D0CF}" destId="{9A1F0AB7-2CC8-45A1-BA33-95B23FFEAF68}" srcOrd="0" destOrd="0" presId="urn:microsoft.com/office/officeart/2005/8/layout/list1"/>
    <dgm:cxn modelId="{14EB69A3-6D79-44B8-BEC9-254381F3FE48}" type="presParOf" srcId="{69091278-6D15-453C-ABCD-B88D6609D0CF}" destId="{76837458-4E9D-4B1A-8B18-EEB780CFE0A5}" srcOrd="1" destOrd="0" presId="urn:microsoft.com/office/officeart/2005/8/layout/list1"/>
    <dgm:cxn modelId="{7170C0C4-40FE-4B8B-919B-CF170ECA46DB}" type="presParOf" srcId="{CFFB8E5C-3FB0-4E95-A26B-77BBDD95B6C2}" destId="{31D45A4E-E275-412C-8CB4-A8077701DF80}" srcOrd="17" destOrd="0" presId="urn:microsoft.com/office/officeart/2005/8/layout/list1"/>
    <dgm:cxn modelId="{B6578BD8-DE6B-4EF1-A0FD-63CF7095F428}" type="presParOf" srcId="{CFFB8E5C-3FB0-4E95-A26B-77BBDD95B6C2}" destId="{76474A8F-6394-404D-A4BB-A7E9DA021B5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CCBED4-9675-422C-8F32-439A1144ABC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2578B0-872F-496B-8CB4-E3BA02B26BDD}">
      <dgm:prSet phldrT="[Text]"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cs typeface="Calibri" panose="020F0502020204030204" pitchFamily="34" charset="0"/>
            </a:rPr>
            <a:t>Data Extraction</a:t>
          </a:r>
        </a:p>
      </dgm:t>
    </dgm:pt>
    <dgm:pt modelId="{281D25CC-D1E1-49D8-BB65-FFA58A2DF330}" type="parTrans" cxnId="{76D3F089-347B-4126-8DB9-245418E0CC8D}">
      <dgm:prSet/>
      <dgm:spPr/>
      <dgm:t>
        <a:bodyPr/>
        <a:lstStyle/>
        <a:p>
          <a:endParaRPr lang="en-US"/>
        </a:p>
      </dgm:t>
    </dgm:pt>
    <dgm:pt modelId="{D678A6D4-D0D3-4A1B-B51F-1F67F07805D7}" type="sibTrans" cxnId="{76D3F089-347B-4126-8DB9-245418E0CC8D}">
      <dgm:prSet/>
      <dgm:spPr/>
      <dgm:t>
        <a:bodyPr/>
        <a:lstStyle/>
        <a:p>
          <a:endParaRPr lang="en-US"/>
        </a:p>
      </dgm:t>
    </dgm:pt>
    <dgm:pt modelId="{484A81B6-B613-4526-8DAA-36B6217BB404}">
      <dgm:prSet phldrT="[Text]"/>
      <dgm:spPr/>
      <dgm:t>
        <a:bodyPr/>
        <a:lstStyle/>
        <a:p>
          <a:pPr algn="just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Crawled data from Twitter using a library in Python</a:t>
          </a:r>
        </a:p>
      </dgm:t>
    </dgm:pt>
    <dgm:pt modelId="{A3BBAC8B-75EB-4C30-87A9-6BD001E9EA2D}" type="parTrans" cxnId="{484F024D-EE7E-4E87-A4A4-3F3CC91DF929}">
      <dgm:prSet/>
      <dgm:spPr/>
      <dgm:t>
        <a:bodyPr/>
        <a:lstStyle/>
        <a:p>
          <a:endParaRPr lang="en-US"/>
        </a:p>
      </dgm:t>
    </dgm:pt>
    <dgm:pt modelId="{50A817A1-F73C-413B-871E-5BC95570848D}" type="sibTrans" cxnId="{484F024D-EE7E-4E87-A4A4-3F3CC91DF929}">
      <dgm:prSet/>
      <dgm:spPr/>
      <dgm:t>
        <a:bodyPr/>
        <a:lstStyle/>
        <a:p>
          <a:endParaRPr lang="en-US"/>
        </a:p>
      </dgm:t>
    </dgm:pt>
    <dgm:pt modelId="{F89E61AA-B9A6-4EBE-BF09-DCB84BD9B61C}">
      <dgm:prSet phldrT="[Text]"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cs typeface="Calibri" panose="020F0502020204030204" pitchFamily="34" charset="0"/>
            </a:rPr>
            <a:t>Data Storage</a:t>
          </a:r>
        </a:p>
      </dgm:t>
    </dgm:pt>
    <dgm:pt modelId="{0154A7FC-B66D-43E1-B8DD-2EFD80343150}" type="parTrans" cxnId="{D9703BD6-C0B0-4E9F-8321-8A24F9B1EE39}">
      <dgm:prSet/>
      <dgm:spPr/>
      <dgm:t>
        <a:bodyPr/>
        <a:lstStyle/>
        <a:p>
          <a:endParaRPr lang="en-US"/>
        </a:p>
      </dgm:t>
    </dgm:pt>
    <dgm:pt modelId="{36DE81F0-B33C-49BA-A44E-F7FC66B5C0F8}" type="sibTrans" cxnId="{D9703BD6-C0B0-4E9F-8321-8A24F9B1EE39}">
      <dgm:prSet/>
      <dgm:spPr/>
      <dgm:t>
        <a:bodyPr/>
        <a:lstStyle/>
        <a:p>
          <a:endParaRPr lang="en-US"/>
        </a:p>
      </dgm:t>
    </dgm:pt>
    <dgm:pt modelId="{E78D1110-0ADD-4DCA-BE18-857B6AB714A9}">
      <dgm:prSet phldrT="[Text]"/>
      <dgm:spPr/>
      <dgm:t>
        <a:bodyPr/>
        <a:lstStyle/>
        <a:p>
          <a:pPr algn="just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Stored data in a MySQL database on Google Cloud</a:t>
          </a:r>
        </a:p>
      </dgm:t>
    </dgm:pt>
    <dgm:pt modelId="{403DA418-BD87-42DB-9CA9-646AA47DB0F7}" type="parTrans" cxnId="{8ADA61AE-D8C3-41D4-A414-F64578941D70}">
      <dgm:prSet/>
      <dgm:spPr/>
      <dgm:t>
        <a:bodyPr/>
        <a:lstStyle/>
        <a:p>
          <a:endParaRPr lang="en-US"/>
        </a:p>
      </dgm:t>
    </dgm:pt>
    <dgm:pt modelId="{8D58BB31-561C-4CF6-97F3-D3220CF77259}" type="sibTrans" cxnId="{8ADA61AE-D8C3-41D4-A414-F64578941D70}">
      <dgm:prSet/>
      <dgm:spPr/>
      <dgm:t>
        <a:bodyPr/>
        <a:lstStyle/>
        <a:p>
          <a:endParaRPr lang="en-US"/>
        </a:p>
      </dgm:t>
    </dgm:pt>
    <dgm:pt modelId="{660C5FBD-D5CD-4509-A137-7C9561C0D251}">
      <dgm:prSet phldrT="[Text]"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cs typeface="Calibri" panose="020F0502020204030204" pitchFamily="34" charset="0"/>
            </a:rPr>
            <a:t>Data Processing &amp; Analysis</a:t>
          </a:r>
        </a:p>
      </dgm:t>
    </dgm:pt>
    <dgm:pt modelId="{5079CA73-B737-423B-B7F2-63FEDF57009F}" type="parTrans" cxnId="{9D193537-0C51-47E3-A8E9-A3C41596222A}">
      <dgm:prSet/>
      <dgm:spPr/>
      <dgm:t>
        <a:bodyPr/>
        <a:lstStyle/>
        <a:p>
          <a:endParaRPr lang="en-US"/>
        </a:p>
      </dgm:t>
    </dgm:pt>
    <dgm:pt modelId="{155E98F0-DCE7-4D24-81E7-CDFBBF584271}" type="sibTrans" cxnId="{9D193537-0C51-47E3-A8E9-A3C41596222A}">
      <dgm:prSet/>
      <dgm:spPr/>
      <dgm:t>
        <a:bodyPr/>
        <a:lstStyle/>
        <a:p>
          <a:endParaRPr lang="en-US"/>
        </a:p>
      </dgm:t>
    </dgm:pt>
    <dgm:pt modelId="{20E413AE-874D-4939-9476-29F16EDFE730}">
      <dgm:prSet phldrT="[Text]"/>
      <dgm:spPr/>
      <dgm:t>
        <a:bodyPr/>
        <a:lstStyle/>
        <a:p>
          <a:pPr algn="l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Connected to the MySQL DB</a:t>
          </a:r>
        </a:p>
      </dgm:t>
    </dgm:pt>
    <dgm:pt modelId="{58644178-60FC-4A24-A9FC-1F13CD43C11F}" type="parTrans" cxnId="{3EDE0498-B671-460C-8136-9E77F0729860}">
      <dgm:prSet/>
      <dgm:spPr/>
      <dgm:t>
        <a:bodyPr/>
        <a:lstStyle/>
        <a:p>
          <a:endParaRPr lang="en-US"/>
        </a:p>
      </dgm:t>
    </dgm:pt>
    <dgm:pt modelId="{AECE7608-09DA-4622-A670-D221C51E5E77}" type="sibTrans" cxnId="{3EDE0498-B671-460C-8136-9E77F0729860}">
      <dgm:prSet/>
      <dgm:spPr/>
      <dgm:t>
        <a:bodyPr/>
        <a:lstStyle/>
        <a:p>
          <a:endParaRPr lang="en-US"/>
        </a:p>
      </dgm:t>
    </dgm:pt>
    <dgm:pt modelId="{1FBCB479-0861-43D1-BCF9-4716265BE1D5}">
      <dgm:prSet phldrT="[Text]"/>
      <dgm:spPr/>
      <dgm:t>
        <a:bodyPr/>
        <a:lstStyle/>
        <a:p>
          <a:pPr algn="just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Stored the data in a file format</a:t>
          </a:r>
        </a:p>
      </dgm:t>
    </dgm:pt>
    <dgm:pt modelId="{B250D721-0DCA-4126-99FE-D110FE27BE10}" type="parTrans" cxnId="{73FE15DC-2F8C-4A49-8D5B-36AEDF3F2821}">
      <dgm:prSet/>
      <dgm:spPr/>
      <dgm:t>
        <a:bodyPr/>
        <a:lstStyle/>
        <a:p>
          <a:endParaRPr lang="en-US"/>
        </a:p>
      </dgm:t>
    </dgm:pt>
    <dgm:pt modelId="{F6C42272-D263-422A-ADAA-321F8D8651BE}" type="sibTrans" cxnId="{73FE15DC-2F8C-4A49-8D5B-36AEDF3F2821}">
      <dgm:prSet/>
      <dgm:spPr/>
      <dgm:t>
        <a:bodyPr/>
        <a:lstStyle/>
        <a:p>
          <a:endParaRPr lang="en-US"/>
        </a:p>
      </dgm:t>
    </dgm:pt>
    <dgm:pt modelId="{6A7886AA-14E6-4CC3-94C1-07FE3B102782}">
      <dgm:prSet phldrT="[Text]"/>
      <dgm:spPr/>
      <dgm:t>
        <a:bodyPr/>
        <a:lstStyle/>
        <a:p>
          <a:pPr algn="just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Created a Schema for the table</a:t>
          </a:r>
        </a:p>
      </dgm:t>
    </dgm:pt>
    <dgm:pt modelId="{769B7919-39E3-4907-B04B-5F47B825DC53}" type="parTrans" cxnId="{C84C33AE-DE75-409C-A19B-A8B7DFD14DB3}">
      <dgm:prSet/>
      <dgm:spPr/>
      <dgm:t>
        <a:bodyPr/>
        <a:lstStyle/>
        <a:p>
          <a:endParaRPr lang="en-US"/>
        </a:p>
      </dgm:t>
    </dgm:pt>
    <dgm:pt modelId="{DCD45E86-2359-4215-B65A-4FD705072AC4}" type="sibTrans" cxnId="{C84C33AE-DE75-409C-A19B-A8B7DFD14DB3}">
      <dgm:prSet/>
      <dgm:spPr/>
      <dgm:t>
        <a:bodyPr/>
        <a:lstStyle/>
        <a:p>
          <a:endParaRPr lang="en-US"/>
        </a:p>
      </dgm:t>
    </dgm:pt>
    <dgm:pt modelId="{531A107C-C251-4413-A761-19846115928F}">
      <dgm:prSet phldrT="[Text]"/>
      <dgm:spPr/>
      <dgm:t>
        <a:bodyPr/>
        <a:lstStyle/>
        <a:p>
          <a:pPr algn="just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Processed data using Spark SQL</a:t>
          </a:r>
        </a:p>
      </dgm:t>
    </dgm:pt>
    <dgm:pt modelId="{6D6379CE-E060-4431-B924-78F4E714E2AB}" type="parTrans" cxnId="{BDD16B95-03E8-4BB8-ABE3-63A4CB9B34FC}">
      <dgm:prSet/>
      <dgm:spPr/>
      <dgm:t>
        <a:bodyPr/>
        <a:lstStyle/>
        <a:p>
          <a:endParaRPr lang="en-US"/>
        </a:p>
      </dgm:t>
    </dgm:pt>
    <dgm:pt modelId="{02C307F3-03A4-46F8-BA3B-B5AC6E8EC625}" type="sibTrans" cxnId="{BDD16B95-03E8-4BB8-ABE3-63A4CB9B34FC}">
      <dgm:prSet/>
      <dgm:spPr/>
      <dgm:t>
        <a:bodyPr/>
        <a:lstStyle/>
        <a:p>
          <a:endParaRPr lang="en-US"/>
        </a:p>
      </dgm:t>
    </dgm:pt>
    <dgm:pt modelId="{2D9B0A9B-9073-4DDA-99F8-4EEA0A65E3AE}">
      <dgm:prSet custT="1"/>
      <dgm:spPr/>
      <dgm:t>
        <a:bodyPr/>
        <a:lstStyle/>
        <a:p>
          <a:r>
            <a:rPr lang="en-US" sz="1600" b="1" dirty="0">
              <a:latin typeface="Calibri" panose="020F0502020204030204" pitchFamily="34" charset="0"/>
              <a:cs typeface="Calibri" panose="020F0502020204030204" pitchFamily="34" charset="0"/>
            </a:rPr>
            <a:t>Advanced Analysis</a:t>
          </a:r>
        </a:p>
      </dgm:t>
    </dgm:pt>
    <dgm:pt modelId="{BB0AD44A-DBF6-490E-B3A9-BDB380CD3370}" type="parTrans" cxnId="{0C1880CC-CFDA-496C-A738-0E4C0D690B06}">
      <dgm:prSet/>
      <dgm:spPr/>
      <dgm:t>
        <a:bodyPr/>
        <a:lstStyle/>
        <a:p>
          <a:endParaRPr lang="en-US"/>
        </a:p>
      </dgm:t>
    </dgm:pt>
    <dgm:pt modelId="{D613E79E-C541-4598-9AA2-018837012B8D}" type="sibTrans" cxnId="{0C1880CC-CFDA-496C-A738-0E4C0D690B06}">
      <dgm:prSet/>
      <dgm:spPr/>
      <dgm:t>
        <a:bodyPr/>
        <a:lstStyle/>
        <a:p>
          <a:endParaRPr lang="en-US"/>
        </a:p>
      </dgm:t>
    </dgm:pt>
    <dgm:pt modelId="{CE625E52-BEBD-4AF5-853C-F7DA6C5CF4BB}">
      <dgm:prSet/>
      <dgm:spPr/>
      <dgm:t>
        <a:bodyPr/>
        <a:lstStyle/>
        <a:p>
          <a:pPr algn="just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Cleaned data using NLTK </a:t>
          </a:r>
        </a:p>
      </dgm:t>
    </dgm:pt>
    <dgm:pt modelId="{93796D45-8828-4F42-A22A-1071127BA90F}" type="parTrans" cxnId="{3212C659-124D-4548-BCCC-B94EE701B1D6}">
      <dgm:prSet/>
      <dgm:spPr/>
      <dgm:t>
        <a:bodyPr/>
        <a:lstStyle/>
        <a:p>
          <a:endParaRPr lang="en-US"/>
        </a:p>
      </dgm:t>
    </dgm:pt>
    <dgm:pt modelId="{943C19B0-0908-4F52-99C6-84711BA8BF8C}" type="sibTrans" cxnId="{3212C659-124D-4548-BCCC-B94EE701B1D6}">
      <dgm:prSet/>
      <dgm:spPr/>
      <dgm:t>
        <a:bodyPr/>
        <a:lstStyle/>
        <a:p>
          <a:endParaRPr lang="en-US"/>
        </a:p>
      </dgm:t>
    </dgm:pt>
    <dgm:pt modelId="{A23BD475-A2CE-458D-ABF4-3899E6121D12}">
      <dgm:prSet/>
      <dgm:spPr/>
      <dgm:t>
        <a:bodyPr/>
        <a:lstStyle/>
        <a:p>
          <a:pPr algn="just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Visualized data using Seaborn </a:t>
          </a:r>
        </a:p>
      </dgm:t>
    </dgm:pt>
    <dgm:pt modelId="{7DAB0E23-55D8-4625-97C6-B637A5BE8FA7}" type="parTrans" cxnId="{DBA27D64-F41E-4E88-B0FC-7EF66523DF27}">
      <dgm:prSet/>
      <dgm:spPr/>
      <dgm:t>
        <a:bodyPr/>
        <a:lstStyle/>
        <a:p>
          <a:endParaRPr lang="en-US"/>
        </a:p>
      </dgm:t>
    </dgm:pt>
    <dgm:pt modelId="{99F9ED28-9062-4853-9FCD-B6394CC119F9}" type="sibTrans" cxnId="{DBA27D64-F41E-4E88-B0FC-7EF66523DF27}">
      <dgm:prSet/>
      <dgm:spPr/>
      <dgm:t>
        <a:bodyPr/>
        <a:lstStyle/>
        <a:p>
          <a:endParaRPr lang="en-US"/>
        </a:p>
      </dgm:t>
    </dgm:pt>
    <dgm:pt modelId="{8DBDB499-2C8D-4E06-B9F3-9194481CC353}">
      <dgm:prSet/>
      <dgm:spPr/>
      <dgm:t>
        <a:bodyPr/>
        <a:lstStyle/>
        <a:p>
          <a:pPr algn="just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Sentiment Analysis of Tweets using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TextBlob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gm:t>
    </dgm:pt>
    <dgm:pt modelId="{E8DBF7AC-CA92-4E79-A491-14A9D2997447}" type="parTrans" cxnId="{0F813558-DACA-4BC1-8B75-B07DF874FEE9}">
      <dgm:prSet/>
      <dgm:spPr/>
      <dgm:t>
        <a:bodyPr/>
        <a:lstStyle/>
        <a:p>
          <a:endParaRPr lang="en-US"/>
        </a:p>
      </dgm:t>
    </dgm:pt>
    <dgm:pt modelId="{39E76495-4577-44C0-8EF4-CB85C4B7F6D4}" type="sibTrans" cxnId="{0F813558-DACA-4BC1-8B75-B07DF874FEE9}">
      <dgm:prSet/>
      <dgm:spPr/>
      <dgm:t>
        <a:bodyPr/>
        <a:lstStyle/>
        <a:p>
          <a:endParaRPr lang="en-US"/>
        </a:p>
      </dgm:t>
    </dgm:pt>
    <dgm:pt modelId="{7F391D2C-71A0-4A38-8241-26B5DC8D8264}">
      <dgm:prSet phldrT="[Text]"/>
      <dgm:spPr/>
      <dgm:t>
        <a:bodyPr/>
        <a:lstStyle/>
        <a:p>
          <a:pPr algn="just"/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Analyzed basic metrics using Spark SQL and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PySpark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dirty="0" err="1">
              <a:latin typeface="Calibri" panose="020F0502020204030204" pitchFamily="34" charset="0"/>
              <a:cs typeface="Calibri" panose="020F0502020204030204" pitchFamily="34" charset="0"/>
            </a:rPr>
            <a:t>DatFrame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methods</a:t>
          </a:r>
        </a:p>
      </dgm:t>
    </dgm:pt>
    <dgm:pt modelId="{0453FB37-AE7F-46D2-B45C-8921ADE5F25D}" type="parTrans" cxnId="{D4EC76FD-2B3D-4D15-94D1-EAE6E727A454}">
      <dgm:prSet/>
      <dgm:spPr/>
      <dgm:t>
        <a:bodyPr/>
        <a:lstStyle/>
        <a:p>
          <a:endParaRPr lang="en-US"/>
        </a:p>
      </dgm:t>
    </dgm:pt>
    <dgm:pt modelId="{1693B7FA-97B4-456A-8BB9-FCE48D039AFF}" type="sibTrans" cxnId="{D4EC76FD-2B3D-4D15-94D1-EAE6E727A454}">
      <dgm:prSet/>
      <dgm:spPr/>
      <dgm:t>
        <a:bodyPr/>
        <a:lstStyle/>
        <a:p>
          <a:endParaRPr lang="en-US"/>
        </a:p>
      </dgm:t>
    </dgm:pt>
    <dgm:pt modelId="{8B797AE5-7370-4F1A-84E0-153966034F9C}">
      <dgm:prSet phldrT="[Text]"/>
      <dgm:spPr/>
      <dgm:t>
        <a:bodyPr/>
        <a:lstStyle/>
        <a:p>
          <a:pPr algn="just"/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7BC196-296B-4B92-A8A6-2F07EF1783C0}" type="parTrans" cxnId="{D0A93C0B-CFD3-46F8-92AE-662DDC1439EB}">
      <dgm:prSet/>
      <dgm:spPr/>
      <dgm:t>
        <a:bodyPr/>
        <a:lstStyle/>
        <a:p>
          <a:endParaRPr lang="en-US"/>
        </a:p>
      </dgm:t>
    </dgm:pt>
    <dgm:pt modelId="{35786275-BC6D-4F59-9A18-0B729EF9C9DE}" type="sibTrans" cxnId="{D0A93C0B-CFD3-46F8-92AE-662DDC1439EB}">
      <dgm:prSet/>
      <dgm:spPr/>
      <dgm:t>
        <a:bodyPr/>
        <a:lstStyle/>
        <a:p>
          <a:endParaRPr lang="en-US"/>
        </a:p>
      </dgm:t>
    </dgm:pt>
    <dgm:pt modelId="{0861FF9C-EAFF-45AD-A76B-1E56BEFA693A}">
      <dgm:prSet phldrT="[Text]"/>
      <dgm:spPr/>
      <dgm:t>
        <a:bodyPr/>
        <a:lstStyle/>
        <a:p>
          <a:pPr algn="just"/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BE8D2E9-F4A9-4C2E-9CA3-49CE3BE81A5B}" type="parTrans" cxnId="{1805AF51-55A9-4FE4-96F3-36D45649AD04}">
      <dgm:prSet/>
      <dgm:spPr/>
      <dgm:t>
        <a:bodyPr/>
        <a:lstStyle/>
        <a:p>
          <a:endParaRPr lang="en-US"/>
        </a:p>
      </dgm:t>
    </dgm:pt>
    <dgm:pt modelId="{40F4CD47-245D-42FF-8897-2DFE2A482B76}" type="sibTrans" cxnId="{1805AF51-55A9-4FE4-96F3-36D45649AD04}">
      <dgm:prSet/>
      <dgm:spPr/>
      <dgm:t>
        <a:bodyPr/>
        <a:lstStyle/>
        <a:p>
          <a:endParaRPr lang="en-US"/>
        </a:p>
      </dgm:t>
    </dgm:pt>
    <dgm:pt modelId="{7FCDF14B-93E8-44E4-B8C3-13679FDABF3D}">
      <dgm:prSet/>
      <dgm:spPr/>
      <dgm:t>
        <a:bodyPr/>
        <a:lstStyle/>
        <a:p>
          <a:pPr algn="just"/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A7240F5-DEBF-405B-8186-B2ED9B33888C}" type="parTrans" cxnId="{F4819F10-52A1-4A8A-8BA6-57010CBFFB1F}">
      <dgm:prSet/>
      <dgm:spPr/>
      <dgm:t>
        <a:bodyPr/>
        <a:lstStyle/>
        <a:p>
          <a:endParaRPr lang="en-US"/>
        </a:p>
      </dgm:t>
    </dgm:pt>
    <dgm:pt modelId="{0534629C-AE4A-4D9E-AD42-2A65A2132DD2}" type="sibTrans" cxnId="{F4819F10-52A1-4A8A-8BA6-57010CBFFB1F}">
      <dgm:prSet/>
      <dgm:spPr/>
      <dgm:t>
        <a:bodyPr/>
        <a:lstStyle/>
        <a:p>
          <a:endParaRPr lang="en-US"/>
        </a:p>
      </dgm:t>
    </dgm:pt>
    <dgm:pt modelId="{8C73D7D8-EA29-470B-BD0A-ECC37DEA39F5}">
      <dgm:prSet/>
      <dgm:spPr/>
      <dgm:t>
        <a:bodyPr/>
        <a:lstStyle/>
        <a:p>
          <a:pPr algn="just"/>
          <a:endParaRPr lang="en-US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38A29C4-F57D-4975-B34B-C0035D6EFC51}" type="parTrans" cxnId="{C6232FC9-8627-489D-A0BA-22C9E106356A}">
      <dgm:prSet/>
      <dgm:spPr/>
      <dgm:t>
        <a:bodyPr/>
        <a:lstStyle/>
        <a:p>
          <a:endParaRPr lang="en-US"/>
        </a:p>
      </dgm:t>
    </dgm:pt>
    <dgm:pt modelId="{041021F1-CEC6-40E3-BC20-F7A2DCB92D2F}" type="sibTrans" cxnId="{C6232FC9-8627-489D-A0BA-22C9E106356A}">
      <dgm:prSet/>
      <dgm:spPr/>
      <dgm:t>
        <a:bodyPr/>
        <a:lstStyle/>
        <a:p>
          <a:endParaRPr lang="en-US"/>
        </a:p>
      </dgm:t>
    </dgm:pt>
    <dgm:pt modelId="{186BADE8-A8A6-4FDF-9067-DD68763C01EC}" type="pres">
      <dgm:prSet presAssocID="{32CCBED4-9675-422C-8F32-439A1144ABC0}" presName="linearFlow" presStyleCnt="0">
        <dgm:presLayoutVars>
          <dgm:dir/>
          <dgm:animLvl val="lvl"/>
          <dgm:resizeHandles val="exact"/>
        </dgm:presLayoutVars>
      </dgm:prSet>
      <dgm:spPr/>
    </dgm:pt>
    <dgm:pt modelId="{78080C89-DBD6-450C-87BA-82218455A4C2}" type="pres">
      <dgm:prSet presAssocID="{232578B0-872F-496B-8CB4-E3BA02B26BDD}" presName="composite" presStyleCnt="0"/>
      <dgm:spPr/>
    </dgm:pt>
    <dgm:pt modelId="{5B2134A1-9EBF-4F3B-A732-4EEB107CCA0E}" type="pres">
      <dgm:prSet presAssocID="{232578B0-872F-496B-8CB4-E3BA02B26BDD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8CD6F12-E20F-462C-94A1-C6D248616AF1}" type="pres">
      <dgm:prSet presAssocID="{232578B0-872F-496B-8CB4-E3BA02B26BDD}" presName="parSh" presStyleLbl="node1" presStyleIdx="0" presStyleCnt="4"/>
      <dgm:spPr/>
    </dgm:pt>
    <dgm:pt modelId="{18F6DC9A-A2BF-438D-B59F-BAFCD63D72B1}" type="pres">
      <dgm:prSet presAssocID="{232578B0-872F-496B-8CB4-E3BA02B26BDD}" presName="desTx" presStyleLbl="fgAcc1" presStyleIdx="0" presStyleCnt="4">
        <dgm:presLayoutVars>
          <dgm:bulletEnabled val="1"/>
        </dgm:presLayoutVars>
      </dgm:prSet>
      <dgm:spPr/>
    </dgm:pt>
    <dgm:pt modelId="{67DEB1C5-8BD9-4ED4-8D1D-215E802D78C6}" type="pres">
      <dgm:prSet presAssocID="{D678A6D4-D0D3-4A1B-B51F-1F67F07805D7}" presName="sibTrans" presStyleLbl="sibTrans2D1" presStyleIdx="0" presStyleCnt="3"/>
      <dgm:spPr/>
    </dgm:pt>
    <dgm:pt modelId="{FF0A25DF-B8C5-42B1-89AF-0B21600B07DA}" type="pres">
      <dgm:prSet presAssocID="{D678A6D4-D0D3-4A1B-B51F-1F67F07805D7}" presName="connTx" presStyleLbl="sibTrans2D1" presStyleIdx="0" presStyleCnt="3"/>
      <dgm:spPr/>
    </dgm:pt>
    <dgm:pt modelId="{1AA331D2-8E84-4884-90C8-1F18448509CB}" type="pres">
      <dgm:prSet presAssocID="{F89E61AA-B9A6-4EBE-BF09-DCB84BD9B61C}" presName="composite" presStyleCnt="0"/>
      <dgm:spPr/>
    </dgm:pt>
    <dgm:pt modelId="{1FFD966B-D8AA-49DA-AB88-1849387062B6}" type="pres">
      <dgm:prSet presAssocID="{F89E61AA-B9A6-4EBE-BF09-DCB84BD9B61C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D9B40A9-6D4D-42BE-8062-5B310653C5F6}" type="pres">
      <dgm:prSet presAssocID="{F89E61AA-B9A6-4EBE-BF09-DCB84BD9B61C}" presName="parSh" presStyleLbl="node1" presStyleIdx="1" presStyleCnt="4"/>
      <dgm:spPr/>
    </dgm:pt>
    <dgm:pt modelId="{BAF2D485-8B16-4FFB-8712-10BF8DA019C4}" type="pres">
      <dgm:prSet presAssocID="{F89E61AA-B9A6-4EBE-BF09-DCB84BD9B61C}" presName="desTx" presStyleLbl="fgAcc1" presStyleIdx="1" presStyleCnt="4">
        <dgm:presLayoutVars>
          <dgm:bulletEnabled val="1"/>
        </dgm:presLayoutVars>
      </dgm:prSet>
      <dgm:spPr/>
    </dgm:pt>
    <dgm:pt modelId="{90298C10-92C2-4160-9CE1-625D045D38FB}" type="pres">
      <dgm:prSet presAssocID="{36DE81F0-B33C-49BA-A44E-F7FC66B5C0F8}" presName="sibTrans" presStyleLbl="sibTrans2D1" presStyleIdx="1" presStyleCnt="3"/>
      <dgm:spPr/>
    </dgm:pt>
    <dgm:pt modelId="{F1DA3609-0AD4-426F-9B49-9F879B1C84B5}" type="pres">
      <dgm:prSet presAssocID="{36DE81F0-B33C-49BA-A44E-F7FC66B5C0F8}" presName="connTx" presStyleLbl="sibTrans2D1" presStyleIdx="1" presStyleCnt="3"/>
      <dgm:spPr/>
    </dgm:pt>
    <dgm:pt modelId="{4DC3745C-EFF7-4BF6-963E-64814FC8EB43}" type="pres">
      <dgm:prSet presAssocID="{660C5FBD-D5CD-4509-A137-7C9561C0D251}" presName="composite" presStyleCnt="0"/>
      <dgm:spPr/>
    </dgm:pt>
    <dgm:pt modelId="{C3C85520-8652-494D-B0E9-F1B57F0BF27C}" type="pres">
      <dgm:prSet presAssocID="{660C5FBD-D5CD-4509-A137-7C9561C0D251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A0E7858-B64C-4010-AB2D-C430CC91B136}" type="pres">
      <dgm:prSet presAssocID="{660C5FBD-D5CD-4509-A137-7C9561C0D251}" presName="parSh" presStyleLbl="node1" presStyleIdx="2" presStyleCnt="4"/>
      <dgm:spPr/>
    </dgm:pt>
    <dgm:pt modelId="{32E6A27E-5168-4C1D-A791-5BA408EAA33D}" type="pres">
      <dgm:prSet presAssocID="{660C5FBD-D5CD-4509-A137-7C9561C0D251}" presName="desTx" presStyleLbl="fgAcc1" presStyleIdx="2" presStyleCnt="4">
        <dgm:presLayoutVars>
          <dgm:bulletEnabled val="1"/>
        </dgm:presLayoutVars>
      </dgm:prSet>
      <dgm:spPr/>
    </dgm:pt>
    <dgm:pt modelId="{48A303E9-E964-4D6C-9C29-FC4DCD322473}" type="pres">
      <dgm:prSet presAssocID="{155E98F0-DCE7-4D24-81E7-CDFBBF584271}" presName="sibTrans" presStyleLbl="sibTrans2D1" presStyleIdx="2" presStyleCnt="3"/>
      <dgm:spPr/>
    </dgm:pt>
    <dgm:pt modelId="{5CBC8392-0B8D-4FBE-8928-BC7380ED1F83}" type="pres">
      <dgm:prSet presAssocID="{155E98F0-DCE7-4D24-81E7-CDFBBF584271}" presName="connTx" presStyleLbl="sibTrans2D1" presStyleIdx="2" presStyleCnt="3"/>
      <dgm:spPr/>
    </dgm:pt>
    <dgm:pt modelId="{30C85AFA-651B-41A0-B545-5AAFF8FF8725}" type="pres">
      <dgm:prSet presAssocID="{2D9B0A9B-9073-4DDA-99F8-4EEA0A65E3AE}" presName="composite" presStyleCnt="0"/>
      <dgm:spPr/>
    </dgm:pt>
    <dgm:pt modelId="{DB9BA322-89E8-49A3-AFF2-6A8B3531C69C}" type="pres">
      <dgm:prSet presAssocID="{2D9B0A9B-9073-4DDA-99F8-4EEA0A65E3AE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01AA388-8868-4EA9-B68B-7FC97472D5BB}" type="pres">
      <dgm:prSet presAssocID="{2D9B0A9B-9073-4DDA-99F8-4EEA0A65E3AE}" presName="parSh" presStyleLbl="node1" presStyleIdx="3" presStyleCnt="4"/>
      <dgm:spPr/>
    </dgm:pt>
    <dgm:pt modelId="{03EE4A1F-F555-4272-91D5-38C95C514877}" type="pres">
      <dgm:prSet presAssocID="{2D9B0A9B-9073-4DDA-99F8-4EEA0A65E3AE}" presName="desTx" presStyleLbl="fgAcc1" presStyleIdx="3" presStyleCnt="4">
        <dgm:presLayoutVars>
          <dgm:bulletEnabled val="1"/>
        </dgm:presLayoutVars>
      </dgm:prSet>
      <dgm:spPr/>
    </dgm:pt>
  </dgm:ptLst>
  <dgm:cxnLst>
    <dgm:cxn modelId="{313EAA04-22D9-4186-9CEA-B7F415F0D099}" type="presOf" srcId="{7F391D2C-71A0-4A38-8241-26B5DC8D8264}" destId="{32E6A27E-5168-4C1D-A791-5BA408EAA33D}" srcOrd="0" destOrd="2" presId="urn:microsoft.com/office/officeart/2005/8/layout/process3"/>
    <dgm:cxn modelId="{C1574F06-02C9-47D7-B5DD-A18882E41550}" type="presOf" srcId="{232578B0-872F-496B-8CB4-E3BA02B26BDD}" destId="{E8CD6F12-E20F-462C-94A1-C6D248616AF1}" srcOrd="1" destOrd="0" presId="urn:microsoft.com/office/officeart/2005/8/layout/process3"/>
    <dgm:cxn modelId="{77F09606-193D-445D-A90C-ECEA988C6D5F}" type="presOf" srcId="{232578B0-872F-496B-8CB4-E3BA02B26BDD}" destId="{5B2134A1-9EBF-4F3B-A732-4EEB107CCA0E}" srcOrd="0" destOrd="0" presId="urn:microsoft.com/office/officeart/2005/8/layout/process3"/>
    <dgm:cxn modelId="{42F25B09-13B1-4D1B-B578-9CA3E177F494}" type="presOf" srcId="{F89E61AA-B9A6-4EBE-BF09-DCB84BD9B61C}" destId="{0D9B40A9-6D4D-42BE-8062-5B310653C5F6}" srcOrd="1" destOrd="0" presId="urn:microsoft.com/office/officeart/2005/8/layout/process3"/>
    <dgm:cxn modelId="{D0A93C0B-CFD3-46F8-92AE-662DDC1439EB}" srcId="{232578B0-872F-496B-8CB4-E3BA02B26BDD}" destId="{8B797AE5-7370-4F1A-84E0-153966034F9C}" srcOrd="1" destOrd="0" parTransId="{937BC196-296B-4B92-A8A6-2F07EF1783C0}" sibTransId="{35786275-BC6D-4F59-9A18-0B729EF9C9DE}"/>
    <dgm:cxn modelId="{C267910B-FD6C-4A4C-AD13-5D0D38D4EE6D}" type="presOf" srcId="{6A7886AA-14E6-4CC3-94C1-07FE3B102782}" destId="{BAF2D485-8B16-4FFB-8712-10BF8DA019C4}" srcOrd="0" destOrd="2" presId="urn:microsoft.com/office/officeart/2005/8/layout/process3"/>
    <dgm:cxn modelId="{F765C30C-EE07-4CC1-964D-8F9BB2344279}" type="presOf" srcId="{484A81B6-B613-4526-8DAA-36B6217BB404}" destId="{18F6DC9A-A2BF-438D-B59F-BAFCD63D72B1}" srcOrd="0" destOrd="0" presId="urn:microsoft.com/office/officeart/2005/8/layout/process3"/>
    <dgm:cxn modelId="{09D7F80D-3694-42DB-8E18-39617297C5BC}" type="presOf" srcId="{0861FF9C-EAFF-45AD-A76B-1E56BEFA693A}" destId="{BAF2D485-8B16-4FFB-8712-10BF8DA019C4}" srcOrd="0" destOrd="1" presId="urn:microsoft.com/office/officeart/2005/8/layout/process3"/>
    <dgm:cxn modelId="{F4819F10-52A1-4A8A-8BA6-57010CBFFB1F}" srcId="{2D9B0A9B-9073-4DDA-99F8-4EEA0A65E3AE}" destId="{7FCDF14B-93E8-44E4-B8C3-13679FDABF3D}" srcOrd="3" destOrd="0" parTransId="{BA7240F5-DEBF-405B-8186-B2ED9B33888C}" sibTransId="{0534629C-AE4A-4D9E-AD42-2A65A2132DD2}"/>
    <dgm:cxn modelId="{674D4427-AAF0-4F8D-96B0-2DDFECBB81AA}" type="presOf" srcId="{8DBDB499-2C8D-4E06-B9F3-9194481CC353}" destId="{03EE4A1F-F555-4272-91D5-38C95C514877}" srcOrd="0" destOrd="4" presId="urn:microsoft.com/office/officeart/2005/8/layout/process3"/>
    <dgm:cxn modelId="{9D193537-0C51-47E3-A8E9-A3C41596222A}" srcId="{32CCBED4-9675-422C-8F32-439A1144ABC0}" destId="{660C5FBD-D5CD-4509-A137-7C9561C0D251}" srcOrd="2" destOrd="0" parTransId="{5079CA73-B737-423B-B7F2-63FEDF57009F}" sibTransId="{155E98F0-DCE7-4D24-81E7-CDFBBF584271}"/>
    <dgm:cxn modelId="{F1CAA13A-C1C9-4B1C-A994-68074AFC4071}" type="presOf" srcId="{E78D1110-0ADD-4DCA-BE18-857B6AB714A9}" destId="{BAF2D485-8B16-4FFB-8712-10BF8DA019C4}" srcOrd="0" destOrd="0" presId="urn:microsoft.com/office/officeart/2005/8/layout/process3"/>
    <dgm:cxn modelId="{80B2DF3E-B977-4A29-954C-7735C231CEC2}" type="presOf" srcId="{8C73D7D8-EA29-470B-BD0A-ECC37DEA39F5}" destId="{03EE4A1F-F555-4272-91D5-38C95C514877}" srcOrd="0" destOrd="1" presId="urn:microsoft.com/office/officeart/2005/8/layout/process3"/>
    <dgm:cxn modelId="{2195A361-B35C-4769-850F-3440F91BCC0C}" type="presOf" srcId="{531A107C-C251-4413-A761-19846115928F}" destId="{32E6A27E-5168-4C1D-A791-5BA408EAA33D}" srcOrd="0" destOrd="1" presId="urn:microsoft.com/office/officeart/2005/8/layout/process3"/>
    <dgm:cxn modelId="{98D49243-55B7-44AC-BB60-E66EA99509FA}" type="presOf" srcId="{155E98F0-DCE7-4D24-81E7-CDFBBF584271}" destId="{48A303E9-E964-4D6C-9C29-FC4DCD322473}" srcOrd="0" destOrd="0" presId="urn:microsoft.com/office/officeart/2005/8/layout/process3"/>
    <dgm:cxn modelId="{DBA27D64-F41E-4E88-B0FC-7EF66523DF27}" srcId="{2D9B0A9B-9073-4DDA-99F8-4EEA0A65E3AE}" destId="{A23BD475-A2CE-458D-ABF4-3899E6121D12}" srcOrd="2" destOrd="0" parTransId="{7DAB0E23-55D8-4625-97C6-B637A5BE8FA7}" sibTransId="{99F9ED28-9062-4853-9FCD-B6394CC119F9}"/>
    <dgm:cxn modelId="{7B8A2A46-77F7-4A65-814A-61185129A35F}" type="presOf" srcId="{155E98F0-DCE7-4D24-81E7-CDFBBF584271}" destId="{5CBC8392-0B8D-4FBE-8928-BC7380ED1F83}" srcOrd="1" destOrd="0" presId="urn:microsoft.com/office/officeart/2005/8/layout/process3"/>
    <dgm:cxn modelId="{484F024D-EE7E-4E87-A4A4-3F3CC91DF929}" srcId="{232578B0-872F-496B-8CB4-E3BA02B26BDD}" destId="{484A81B6-B613-4526-8DAA-36B6217BB404}" srcOrd="0" destOrd="0" parTransId="{A3BBAC8B-75EB-4C30-87A9-6BD001E9EA2D}" sibTransId="{50A817A1-F73C-413B-871E-5BC95570848D}"/>
    <dgm:cxn modelId="{1805AF51-55A9-4FE4-96F3-36D45649AD04}" srcId="{F89E61AA-B9A6-4EBE-BF09-DCB84BD9B61C}" destId="{0861FF9C-EAFF-45AD-A76B-1E56BEFA693A}" srcOrd="1" destOrd="0" parTransId="{ABE8D2E9-F4A9-4C2E-9CA3-49CE3BE81A5B}" sibTransId="{40F4CD47-245D-42FF-8897-2DFE2A482B76}"/>
    <dgm:cxn modelId="{3BA65E72-1C9D-4AD8-BEB1-7D4985CDACFB}" type="presOf" srcId="{36DE81F0-B33C-49BA-A44E-F7FC66B5C0F8}" destId="{F1DA3609-0AD4-426F-9B49-9F879B1C84B5}" srcOrd="1" destOrd="0" presId="urn:microsoft.com/office/officeart/2005/8/layout/process3"/>
    <dgm:cxn modelId="{5C101973-01F9-4C25-B374-69A8D13A9378}" type="presOf" srcId="{1FBCB479-0861-43D1-BCF9-4716265BE1D5}" destId="{18F6DC9A-A2BF-438D-B59F-BAFCD63D72B1}" srcOrd="0" destOrd="2" presId="urn:microsoft.com/office/officeart/2005/8/layout/process3"/>
    <dgm:cxn modelId="{0F813558-DACA-4BC1-8B75-B07DF874FEE9}" srcId="{2D9B0A9B-9073-4DDA-99F8-4EEA0A65E3AE}" destId="{8DBDB499-2C8D-4E06-B9F3-9194481CC353}" srcOrd="4" destOrd="0" parTransId="{E8DBF7AC-CA92-4E79-A491-14A9D2997447}" sibTransId="{39E76495-4577-44C0-8EF4-CB85C4B7F6D4}"/>
    <dgm:cxn modelId="{62465E58-AD40-4DEC-A05B-D210E25DC739}" type="presOf" srcId="{7FCDF14B-93E8-44E4-B8C3-13679FDABF3D}" destId="{03EE4A1F-F555-4272-91D5-38C95C514877}" srcOrd="0" destOrd="3" presId="urn:microsoft.com/office/officeart/2005/8/layout/process3"/>
    <dgm:cxn modelId="{3212C659-124D-4548-BCCC-B94EE701B1D6}" srcId="{2D9B0A9B-9073-4DDA-99F8-4EEA0A65E3AE}" destId="{CE625E52-BEBD-4AF5-853C-F7DA6C5CF4BB}" srcOrd="0" destOrd="0" parTransId="{93796D45-8828-4F42-A22A-1071127BA90F}" sibTransId="{943C19B0-0908-4F52-99C6-84711BA8BF8C}"/>
    <dgm:cxn modelId="{80F1DC7C-9CA0-482A-841E-4F59ACB4AA84}" type="presOf" srcId="{D678A6D4-D0D3-4A1B-B51F-1F67F07805D7}" destId="{FF0A25DF-B8C5-42B1-89AF-0B21600B07DA}" srcOrd="1" destOrd="0" presId="urn:microsoft.com/office/officeart/2005/8/layout/process3"/>
    <dgm:cxn modelId="{2907BB84-E08F-410C-BB7C-65E467E139BD}" type="presOf" srcId="{8B797AE5-7370-4F1A-84E0-153966034F9C}" destId="{18F6DC9A-A2BF-438D-B59F-BAFCD63D72B1}" srcOrd="0" destOrd="1" presId="urn:microsoft.com/office/officeart/2005/8/layout/process3"/>
    <dgm:cxn modelId="{76D3F089-347B-4126-8DB9-245418E0CC8D}" srcId="{32CCBED4-9675-422C-8F32-439A1144ABC0}" destId="{232578B0-872F-496B-8CB4-E3BA02B26BDD}" srcOrd="0" destOrd="0" parTransId="{281D25CC-D1E1-49D8-BB65-FFA58A2DF330}" sibTransId="{D678A6D4-D0D3-4A1B-B51F-1F67F07805D7}"/>
    <dgm:cxn modelId="{6D521294-FD39-46A2-949C-942A4F6B0E4E}" type="presOf" srcId="{36DE81F0-B33C-49BA-A44E-F7FC66B5C0F8}" destId="{90298C10-92C2-4160-9CE1-625D045D38FB}" srcOrd="0" destOrd="0" presId="urn:microsoft.com/office/officeart/2005/8/layout/process3"/>
    <dgm:cxn modelId="{BDD16B95-03E8-4BB8-ABE3-63A4CB9B34FC}" srcId="{660C5FBD-D5CD-4509-A137-7C9561C0D251}" destId="{531A107C-C251-4413-A761-19846115928F}" srcOrd="1" destOrd="0" parTransId="{6D6379CE-E060-4431-B924-78F4E714E2AB}" sibTransId="{02C307F3-03A4-46F8-BA3B-B5AC6E8EC625}"/>
    <dgm:cxn modelId="{3EDE0498-B671-460C-8136-9E77F0729860}" srcId="{660C5FBD-D5CD-4509-A137-7C9561C0D251}" destId="{20E413AE-874D-4939-9476-29F16EDFE730}" srcOrd="0" destOrd="0" parTransId="{58644178-60FC-4A24-A9FC-1F13CD43C11F}" sibTransId="{AECE7608-09DA-4622-A670-D221C51E5E77}"/>
    <dgm:cxn modelId="{7670BA9E-E1E5-453B-8330-F9EBEF5EF1CB}" type="presOf" srcId="{D678A6D4-D0D3-4A1B-B51F-1F67F07805D7}" destId="{67DEB1C5-8BD9-4ED4-8D1D-215E802D78C6}" srcOrd="0" destOrd="0" presId="urn:microsoft.com/office/officeart/2005/8/layout/process3"/>
    <dgm:cxn modelId="{BAAA87AA-3FB0-49FF-BB9E-EFE5AB3C44A1}" type="presOf" srcId="{20E413AE-874D-4939-9476-29F16EDFE730}" destId="{32E6A27E-5168-4C1D-A791-5BA408EAA33D}" srcOrd="0" destOrd="0" presId="urn:microsoft.com/office/officeart/2005/8/layout/process3"/>
    <dgm:cxn modelId="{C84C33AE-DE75-409C-A19B-A8B7DFD14DB3}" srcId="{F89E61AA-B9A6-4EBE-BF09-DCB84BD9B61C}" destId="{6A7886AA-14E6-4CC3-94C1-07FE3B102782}" srcOrd="2" destOrd="0" parTransId="{769B7919-39E3-4907-B04B-5F47B825DC53}" sibTransId="{DCD45E86-2359-4215-B65A-4FD705072AC4}"/>
    <dgm:cxn modelId="{8ADA61AE-D8C3-41D4-A414-F64578941D70}" srcId="{F89E61AA-B9A6-4EBE-BF09-DCB84BD9B61C}" destId="{E78D1110-0ADD-4DCA-BE18-857B6AB714A9}" srcOrd="0" destOrd="0" parTransId="{403DA418-BD87-42DB-9CA9-646AA47DB0F7}" sibTransId="{8D58BB31-561C-4CF6-97F3-D3220CF77259}"/>
    <dgm:cxn modelId="{F57657B6-AC22-4252-8BCC-0CEB51A1F75D}" type="presOf" srcId="{2D9B0A9B-9073-4DDA-99F8-4EEA0A65E3AE}" destId="{501AA388-8868-4EA9-B68B-7FC97472D5BB}" srcOrd="1" destOrd="0" presId="urn:microsoft.com/office/officeart/2005/8/layout/process3"/>
    <dgm:cxn modelId="{C6232FC9-8627-489D-A0BA-22C9E106356A}" srcId="{2D9B0A9B-9073-4DDA-99F8-4EEA0A65E3AE}" destId="{8C73D7D8-EA29-470B-BD0A-ECC37DEA39F5}" srcOrd="1" destOrd="0" parTransId="{F38A29C4-F57D-4975-B34B-C0035D6EFC51}" sibTransId="{041021F1-CEC6-40E3-BC20-F7A2DCB92D2F}"/>
    <dgm:cxn modelId="{0C1880CC-CFDA-496C-A738-0E4C0D690B06}" srcId="{32CCBED4-9675-422C-8F32-439A1144ABC0}" destId="{2D9B0A9B-9073-4DDA-99F8-4EEA0A65E3AE}" srcOrd="3" destOrd="0" parTransId="{BB0AD44A-DBF6-490E-B3A9-BDB380CD3370}" sibTransId="{D613E79E-C541-4598-9AA2-018837012B8D}"/>
    <dgm:cxn modelId="{D760EBCF-369B-4ADF-A61A-77F8B9E8FB92}" type="presOf" srcId="{2D9B0A9B-9073-4DDA-99F8-4EEA0A65E3AE}" destId="{DB9BA322-89E8-49A3-AFF2-6A8B3531C69C}" srcOrd="0" destOrd="0" presId="urn:microsoft.com/office/officeart/2005/8/layout/process3"/>
    <dgm:cxn modelId="{7D97F5D3-0ECC-4725-9026-51F4C7FDDC49}" type="presOf" srcId="{A23BD475-A2CE-458D-ABF4-3899E6121D12}" destId="{03EE4A1F-F555-4272-91D5-38C95C514877}" srcOrd="0" destOrd="2" presId="urn:microsoft.com/office/officeart/2005/8/layout/process3"/>
    <dgm:cxn modelId="{D9703BD6-C0B0-4E9F-8321-8A24F9B1EE39}" srcId="{32CCBED4-9675-422C-8F32-439A1144ABC0}" destId="{F89E61AA-B9A6-4EBE-BF09-DCB84BD9B61C}" srcOrd="1" destOrd="0" parTransId="{0154A7FC-B66D-43E1-B8DD-2EFD80343150}" sibTransId="{36DE81F0-B33C-49BA-A44E-F7FC66B5C0F8}"/>
    <dgm:cxn modelId="{73FE15DC-2F8C-4A49-8D5B-36AEDF3F2821}" srcId="{232578B0-872F-496B-8CB4-E3BA02B26BDD}" destId="{1FBCB479-0861-43D1-BCF9-4716265BE1D5}" srcOrd="2" destOrd="0" parTransId="{B250D721-0DCA-4126-99FE-D110FE27BE10}" sibTransId="{F6C42272-D263-422A-ADAA-321F8D8651BE}"/>
    <dgm:cxn modelId="{E7D23FDC-20BB-4FFC-9E37-A6D4B94B0DBA}" type="presOf" srcId="{F89E61AA-B9A6-4EBE-BF09-DCB84BD9B61C}" destId="{1FFD966B-D8AA-49DA-AB88-1849387062B6}" srcOrd="0" destOrd="0" presId="urn:microsoft.com/office/officeart/2005/8/layout/process3"/>
    <dgm:cxn modelId="{20553DE1-80E2-4116-A26B-42117A3386FD}" type="presOf" srcId="{660C5FBD-D5CD-4509-A137-7C9561C0D251}" destId="{DA0E7858-B64C-4010-AB2D-C430CC91B136}" srcOrd="1" destOrd="0" presId="urn:microsoft.com/office/officeart/2005/8/layout/process3"/>
    <dgm:cxn modelId="{F4617AE5-5AE2-45B6-BC34-326FFC44F813}" type="presOf" srcId="{660C5FBD-D5CD-4509-A137-7C9561C0D251}" destId="{C3C85520-8652-494D-B0E9-F1B57F0BF27C}" srcOrd="0" destOrd="0" presId="urn:microsoft.com/office/officeart/2005/8/layout/process3"/>
    <dgm:cxn modelId="{B88451EA-97AB-4EE2-9E31-413985DF6CF9}" type="presOf" srcId="{32CCBED4-9675-422C-8F32-439A1144ABC0}" destId="{186BADE8-A8A6-4FDF-9067-DD68763C01EC}" srcOrd="0" destOrd="0" presId="urn:microsoft.com/office/officeart/2005/8/layout/process3"/>
    <dgm:cxn modelId="{904F32F6-259C-4E68-97EE-961BDE9D1CCC}" type="presOf" srcId="{CE625E52-BEBD-4AF5-853C-F7DA6C5CF4BB}" destId="{03EE4A1F-F555-4272-91D5-38C95C514877}" srcOrd="0" destOrd="0" presId="urn:microsoft.com/office/officeart/2005/8/layout/process3"/>
    <dgm:cxn modelId="{D4EC76FD-2B3D-4D15-94D1-EAE6E727A454}" srcId="{660C5FBD-D5CD-4509-A137-7C9561C0D251}" destId="{7F391D2C-71A0-4A38-8241-26B5DC8D8264}" srcOrd="2" destOrd="0" parTransId="{0453FB37-AE7F-46D2-B45C-8921ADE5F25D}" sibTransId="{1693B7FA-97B4-456A-8BB9-FCE48D039AFF}"/>
    <dgm:cxn modelId="{8810D928-BCAD-4731-A8E0-41AB2A8E3EE1}" type="presParOf" srcId="{186BADE8-A8A6-4FDF-9067-DD68763C01EC}" destId="{78080C89-DBD6-450C-87BA-82218455A4C2}" srcOrd="0" destOrd="0" presId="urn:microsoft.com/office/officeart/2005/8/layout/process3"/>
    <dgm:cxn modelId="{8F0865D5-B693-4E32-9566-BA96BBD9A432}" type="presParOf" srcId="{78080C89-DBD6-450C-87BA-82218455A4C2}" destId="{5B2134A1-9EBF-4F3B-A732-4EEB107CCA0E}" srcOrd="0" destOrd="0" presId="urn:microsoft.com/office/officeart/2005/8/layout/process3"/>
    <dgm:cxn modelId="{30B7D412-5B01-4CE0-8F76-82C60109074A}" type="presParOf" srcId="{78080C89-DBD6-450C-87BA-82218455A4C2}" destId="{E8CD6F12-E20F-462C-94A1-C6D248616AF1}" srcOrd="1" destOrd="0" presId="urn:microsoft.com/office/officeart/2005/8/layout/process3"/>
    <dgm:cxn modelId="{1B79F304-AA52-4928-8108-F47151E13FCB}" type="presParOf" srcId="{78080C89-DBD6-450C-87BA-82218455A4C2}" destId="{18F6DC9A-A2BF-438D-B59F-BAFCD63D72B1}" srcOrd="2" destOrd="0" presId="urn:microsoft.com/office/officeart/2005/8/layout/process3"/>
    <dgm:cxn modelId="{EDE5D49D-11FE-4E4F-A9AB-FEB6F450267A}" type="presParOf" srcId="{186BADE8-A8A6-4FDF-9067-DD68763C01EC}" destId="{67DEB1C5-8BD9-4ED4-8D1D-215E802D78C6}" srcOrd="1" destOrd="0" presId="urn:microsoft.com/office/officeart/2005/8/layout/process3"/>
    <dgm:cxn modelId="{907CB48E-FEFD-41C7-B950-CC144CE16384}" type="presParOf" srcId="{67DEB1C5-8BD9-4ED4-8D1D-215E802D78C6}" destId="{FF0A25DF-B8C5-42B1-89AF-0B21600B07DA}" srcOrd="0" destOrd="0" presId="urn:microsoft.com/office/officeart/2005/8/layout/process3"/>
    <dgm:cxn modelId="{8249068F-B70B-4CB5-8193-2CEEF7526813}" type="presParOf" srcId="{186BADE8-A8A6-4FDF-9067-DD68763C01EC}" destId="{1AA331D2-8E84-4884-90C8-1F18448509CB}" srcOrd="2" destOrd="0" presId="urn:microsoft.com/office/officeart/2005/8/layout/process3"/>
    <dgm:cxn modelId="{3DD7C202-7760-4EE7-9BB2-34D64E1CDE68}" type="presParOf" srcId="{1AA331D2-8E84-4884-90C8-1F18448509CB}" destId="{1FFD966B-D8AA-49DA-AB88-1849387062B6}" srcOrd="0" destOrd="0" presId="urn:microsoft.com/office/officeart/2005/8/layout/process3"/>
    <dgm:cxn modelId="{A0F249A1-A6F0-4F95-8151-FC22244AEFF4}" type="presParOf" srcId="{1AA331D2-8E84-4884-90C8-1F18448509CB}" destId="{0D9B40A9-6D4D-42BE-8062-5B310653C5F6}" srcOrd="1" destOrd="0" presId="urn:microsoft.com/office/officeart/2005/8/layout/process3"/>
    <dgm:cxn modelId="{C4E2AF23-5519-4439-B7BE-DD1CF40A58DC}" type="presParOf" srcId="{1AA331D2-8E84-4884-90C8-1F18448509CB}" destId="{BAF2D485-8B16-4FFB-8712-10BF8DA019C4}" srcOrd="2" destOrd="0" presId="urn:microsoft.com/office/officeart/2005/8/layout/process3"/>
    <dgm:cxn modelId="{050211FB-21C9-4C88-B57D-E443B60DBF57}" type="presParOf" srcId="{186BADE8-A8A6-4FDF-9067-DD68763C01EC}" destId="{90298C10-92C2-4160-9CE1-625D045D38FB}" srcOrd="3" destOrd="0" presId="urn:microsoft.com/office/officeart/2005/8/layout/process3"/>
    <dgm:cxn modelId="{2AD699D3-BBF7-4A6F-9758-53679C81D003}" type="presParOf" srcId="{90298C10-92C2-4160-9CE1-625D045D38FB}" destId="{F1DA3609-0AD4-426F-9B49-9F879B1C84B5}" srcOrd="0" destOrd="0" presId="urn:microsoft.com/office/officeart/2005/8/layout/process3"/>
    <dgm:cxn modelId="{982EC032-30D3-4F8A-8645-4BFD6519868A}" type="presParOf" srcId="{186BADE8-A8A6-4FDF-9067-DD68763C01EC}" destId="{4DC3745C-EFF7-4BF6-963E-64814FC8EB43}" srcOrd="4" destOrd="0" presId="urn:microsoft.com/office/officeart/2005/8/layout/process3"/>
    <dgm:cxn modelId="{3903CF93-DA7F-46AF-AC53-F9A85DA5A6E3}" type="presParOf" srcId="{4DC3745C-EFF7-4BF6-963E-64814FC8EB43}" destId="{C3C85520-8652-494D-B0E9-F1B57F0BF27C}" srcOrd="0" destOrd="0" presId="urn:microsoft.com/office/officeart/2005/8/layout/process3"/>
    <dgm:cxn modelId="{C317527B-0952-44DB-9907-E61A69AF0D50}" type="presParOf" srcId="{4DC3745C-EFF7-4BF6-963E-64814FC8EB43}" destId="{DA0E7858-B64C-4010-AB2D-C430CC91B136}" srcOrd="1" destOrd="0" presId="urn:microsoft.com/office/officeart/2005/8/layout/process3"/>
    <dgm:cxn modelId="{9A7B0FB9-24C8-4AAD-87D0-B0D34CCD62F7}" type="presParOf" srcId="{4DC3745C-EFF7-4BF6-963E-64814FC8EB43}" destId="{32E6A27E-5168-4C1D-A791-5BA408EAA33D}" srcOrd="2" destOrd="0" presId="urn:microsoft.com/office/officeart/2005/8/layout/process3"/>
    <dgm:cxn modelId="{1FBD258A-3C11-45D7-9E62-642165E7CC63}" type="presParOf" srcId="{186BADE8-A8A6-4FDF-9067-DD68763C01EC}" destId="{48A303E9-E964-4D6C-9C29-FC4DCD322473}" srcOrd="5" destOrd="0" presId="urn:microsoft.com/office/officeart/2005/8/layout/process3"/>
    <dgm:cxn modelId="{4A92633D-D518-47B6-9FD2-8E9B1A5B4D27}" type="presParOf" srcId="{48A303E9-E964-4D6C-9C29-FC4DCD322473}" destId="{5CBC8392-0B8D-4FBE-8928-BC7380ED1F83}" srcOrd="0" destOrd="0" presId="urn:microsoft.com/office/officeart/2005/8/layout/process3"/>
    <dgm:cxn modelId="{3389AF03-9403-40DA-A3CB-060FAA3035FA}" type="presParOf" srcId="{186BADE8-A8A6-4FDF-9067-DD68763C01EC}" destId="{30C85AFA-651B-41A0-B545-5AAFF8FF8725}" srcOrd="6" destOrd="0" presId="urn:microsoft.com/office/officeart/2005/8/layout/process3"/>
    <dgm:cxn modelId="{69D670AE-608A-453D-9CC5-D3E6CE3DA1F5}" type="presParOf" srcId="{30C85AFA-651B-41A0-B545-5AAFF8FF8725}" destId="{DB9BA322-89E8-49A3-AFF2-6A8B3531C69C}" srcOrd="0" destOrd="0" presId="urn:microsoft.com/office/officeart/2005/8/layout/process3"/>
    <dgm:cxn modelId="{0E93B5E8-5160-4D4F-BE70-CD2CEF1163E8}" type="presParOf" srcId="{30C85AFA-651B-41A0-B545-5AAFF8FF8725}" destId="{501AA388-8868-4EA9-B68B-7FC97472D5BB}" srcOrd="1" destOrd="0" presId="urn:microsoft.com/office/officeart/2005/8/layout/process3"/>
    <dgm:cxn modelId="{E328A8C6-8F81-4ADD-B6B4-79E4F53C9998}" type="presParOf" srcId="{30C85AFA-651B-41A0-B545-5AAFF8FF8725}" destId="{03EE4A1F-F555-4272-91D5-38C95C51487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7FB7E-6027-448A-BD86-B08F2898107B}">
      <dsp:nvSpPr>
        <dsp:cNvPr id="0" name=""/>
        <dsp:cNvSpPr/>
      </dsp:nvSpPr>
      <dsp:spPr>
        <a:xfrm>
          <a:off x="0" y="433861"/>
          <a:ext cx="6518977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BE443-4AE9-4D9E-8345-6FA4FEE4B4C5}">
      <dsp:nvSpPr>
        <dsp:cNvPr id="0" name=""/>
        <dsp:cNvSpPr/>
      </dsp:nvSpPr>
      <dsp:spPr>
        <a:xfrm>
          <a:off x="310351" y="94380"/>
          <a:ext cx="6207027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481" tIns="0" rIns="172481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GOAL</a:t>
          </a:r>
        </a:p>
      </dsp:txBody>
      <dsp:txXfrm>
        <a:off x="343495" y="127524"/>
        <a:ext cx="6140739" cy="612672"/>
      </dsp:txXfrm>
    </dsp:sp>
    <dsp:sp modelId="{F02676EF-C322-4824-BB4E-6DA6883CE120}">
      <dsp:nvSpPr>
        <dsp:cNvPr id="0" name=""/>
        <dsp:cNvSpPr/>
      </dsp:nvSpPr>
      <dsp:spPr>
        <a:xfrm>
          <a:off x="0" y="1477141"/>
          <a:ext cx="6518977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657FA-880B-407B-BD9B-10BE1F4C2995}">
      <dsp:nvSpPr>
        <dsp:cNvPr id="0" name=""/>
        <dsp:cNvSpPr/>
      </dsp:nvSpPr>
      <dsp:spPr>
        <a:xfrm>
          <a:off x="310351" y="1137660"/>
          <a:ext cx="6207027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481" tIns="0" rIns="172481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WORKFLOW</a:t>
          </a:r>
        </a:p>
      </dsp:txBody>
      <dsp:txXfrm>
        <a:off x="343495" y="1170804"/>
        <a:ext cx="6140739" cy="612672"/>
      </dsp:txXfrm>
    </dsp:sp>
    <dsp:sp modelId="{1AE2AD5D-086F-427F-BBA6-DB3EA936213E}">
      <dsp:nvSpPr>
        <dsp:cNvPr id="0" name=""/>
        <dsp:cNvSpPr/>
      </dsp:nvSpPr>
      <dsp:spPr>
        <a:xfrm>
          <a:off x="0" y="2520421"/>
          <a:ext cx="6518977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A01B86-4B5A-423D-AB94-BC77A5C0897C}">
      <dsp:nvSpPr>
        <dsp:cNvPr id="0" name=""/>
        <dsp:cNvSpPr/>
      </dsp:nvSpPr>
      <dsp:spPr>
        <a:xfrm>
          <a:off x="318627" y="2180941"/>
          <a:ext cx="619991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481" tIns="0" rIns="172481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TECHNOLOGIES and ALTERNATIVES</a:t>
          </a:r>
        </a:p>
      </dsp:txBody>
      <dsp:txXfrm>
        <a:off x="351771" y="2214085"/>
        <a:ext cx="6133627" cy="612672"/>
      </dsp:txXfrm>
    </dsp:sp>
    <dsp:sp modelId="{39695024-40C1-42B8-A29B-AEF9D4C326DC}">
      <dsp:nvSpPr>
        <dsp:cNvPr id="0" name=""/>
        <dsp:cNvSpPr/>
      </dsp:nvSpPr>
      <dsp:spPr>
        <a:xfrm>
          <a:off x="0" y="3563701"/>
          <a:ext cx="6518977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D255E-1ABB-46D7-BB25-03ED91AC4968}">
      <dsp:nvSpPr>
        <dsp:cNvPr id="0" name=""/>
        <dsp:cNvSpPr/>
      </dsp:nvSpPr>
      <dsp:spPr>
        <a:xfrm>
          <a:off x="310351" y="3224221"/>
          <a:ext cx="6207027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481" tIns="0" rIns="172481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DEMO</a:t>
          </a:r>
        </a:p>
      </dsp:txBody>
      <dsp:txXfrm>
        <a:off x="343495" y="3257365"/>
        <a:ext cx="6140739" cy="612672"/>
      </dsp:txXfrm>
    </dsp:sp>
    <dsp:sp modelId="{76474A8F-6394-404D-A4BB-A7E9DA021B5E}">
      <dsp:nvSpPr>
        <dsp:cNvPr id="0" name=""/>
        <dsp:cNvSpPr/>
      </dsp:nvSpPr>
      <dsp:spPr>
        <a:xfrm>
          <a:off x="0" y="4606981"/>
          <a:ext cx="6518977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837458-4E9D-4B1A-8B18-EEB780CFE0A5}">
      <dsp:nvSpPr>
        <dsp:cNvPr id="0" name=""/>
        <dsp:cNvSpPr/>
      </dsp:nvSpPr>
      <dsp:spPr>
        <a:xfrm>
          <a:off x="310351" y="4267501"/>
          <a:ext cx="6207027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481" tIns="0" rIns="172481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RECOMMENDATIONS and FUTURE SCOPE</a:t>
          </a:r>
        </a:p>
      </dsp:txBody>
      <dsp:txXfrm>
        <a:off x="343495" y="4300645"/>
        <a:ext cx="6140739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CD6F12-E20F-462C-94A1-C6D248616AF1}">
      <dsp:nvSpPr>
        <dsp:cNvPr id="0" name=""/>
        <dsp:cNvSpPr/>
      </dsp:nvSpPr>
      <dsp:spPr>
        <a:xfrm>
          <a:off x="1255" y="83478"/>
          <a:ext cx="1577864" cy="933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Data Extraction</a:t>
          </a:r>
        </a:p>
      </dsp:txBody>
      <dsp:txXfrm>
        <a:off x="1255" y="83478"/>
        <a:ext cx="1577864" cy="622299"/>
      </dsp:txXfrm>
    </dsp:sp>
    <dsp:sp modelId="{18F6DC9A-A2BF-438D-B59F-BAFCD63D72B1}">
      <dsp:nvSpPr>
        <dsp:cNvPr id="0" name=""/>
        <dsp:cNvSpPr/>
      </dsp:nvSpPr>
      <dsp:spPr>
        <a:xfrm>
          <a:off x="324432" y="705777"/>
          <a:ext cx="1577864" cy="3782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Crawled data from Twitter using a library in Python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Stored the data in a file format</a:t>
          </a:r>
        </a:p>
      </dsp:txBody>
      <dsp:txXfrm>
        <a:off x="370646" y="751991"/>
        <a:ext cx="1485436" cy="3690497"/>
      </dsp:txXfrm>
    </dsp:sp>
    <dsp:sp modelId="{67DEB1C5-8BD9-4ED4-8D1D-215E802D78C6}">
      <dsp:nvSpPr>
        <dsp:cNvPr id="0" name=""/>
        <dsp:cNvSpPr/>
      </dsp:nvSpPr>
      <dsp:spPr>
        <a:xfrm>
          <a:off x="1818318" y="198206"/>
          <a:ext cx="507100" cy="39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18318" y="276774"/>
        <a:ext cx="389247" cy="235706"/>
      </dsp:txXfrm>
    </dsp:sp>
    <dsp:sp modelId="{0D9B40A9-6D4D-42BE-8062-5B310653C5F6}">
      <dsp:nvSpPr>
        <dsp:cNvPr id="0" name=""/>
        <dsp:cNvSpPr/>
      </dsp:nvSpPr>
      <dsp:spPr>
        <a:xfrm>
          <a:off x="2535913" y="83478"/>
          <a:ext cx="1577864" cy="933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Data Storage</a:t>
          </a:r>
        </a:p>
      </dsp:txBody>
      <dsp:txXfrm>
        <a:off x="2535913" y="83478"/>
        <a:ext cx="1577864" cy="622299"/>
      </dsp:txXfrm>
    </dsp:sp>
    <dsp:sp modelId="{BAF2D485-8B16-4FFB-8712-10BF8DA019C4}">
      <dsp:nvSpPr>
        <dsp:cNvPr id="0" name=""/>
        <dsp:cNvSpPr/>
      </dsp:nvSpPr>
      <dsp:spPr>
        <a:xfrm>
          <a:off x="2859090" y="705777"/>
          <a:ext cx="1577864" cy="3782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Stored data in a MySQL database on Google Cloud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Created a Schema for the table</a:t>
          </a:r>
        </a:p>
      </dsp:txBody>
      <dsp:txXfrm>
        <a:off x="2905304" y="751991"/>
        <a:ext cx="1485436" cy="3690497"/>
      </dsp:txXfrm>
    </dsp:sp>
    <dsp:sp modelId="{90298C10-92C2-4160-9CE1-625D045D38FB}">
      <dsp:nvSpPr>
        <dsp:cNvPr id="0" name=""/>
        <dsp:cNvSpPr/>
      </dsp:nvSpPr>
      <dsp:spPr>
        <a:xfrm>
          <a:off x="4352976" y="198206"/>
          <a:ext cx="507100" cy="39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52976" y="276774"/>
        <a:ext cx="389247" cy="235706"/>
      </dsp:txXfrm>
    </dsp:sp>
    <dsp:sp modelId="{DA0E7858-B64C-4010-AB2D-C430CC91B136}">
      <dsp:nvSpPr>
        <dsp:cNvPr id="0" name=""/>
        <dsp:cNvSpPr/>
      </dsp:nvSpPr>
      <dsp:spPr>
        <a:xfrm>
          <a:off x="5070571" y="83478"/>
          <a:ext cx="1577864" cy="933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Data Processing &amp; Analysis</a:t>
          </a:r>
        </a:p>
      </dsp:txBody>
      <dsp:txXfrm>
        <a:off x="5070571" y="83478"/>
        <a:ext cx="1577864" cy="622299"/>
      </dsp:txXfrm>
    </dsp:sp>
    <dsp:sp modelId="{32E6A27E-5168-4C1D-A791-5BA408EAA33D}">
      <dsp:nvSpPr>
        <dsp:cNvPr id="0" name=""/>
        <dsp:cNvSpPr/>
      </dsp:nvSpPr>
      <dsp:spPr>
        <a:xfrm>
          <a:off x="5393748" y="705777"/>
          <a:ext cx="1577864" cy="3782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Connected to the MySQL DB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Processed data using Spark SQL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Analyzed basic metrics using Spark SQL and </a:t>
          </a:r>
          <a:r>
            <a:rPr lang="en-US" sz="1700" kern="1200" dirty="0" err="1">
              <a:latin typeface="Calibri" panose="020F0502020204030204" pitchFamily="34" charset="0"/>
              <a:cs typeface="Calibri" panose="020F0502020204030204" pitchFamily="34" charset="0"/>
            </a:rPr>
            <a:t>PySpark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1700" kern="1200" dirty="0" err="1">
              <a:latin typeface="Calibri" panose="020F0502020204030204" pitchFamily="34" charset="0"/>
              <a:cs typeface="Calibri" panose="020F0502020204030204" pitchFamily="34" charset="0"/>
            </a:rPr>
            <a:t>DatFrame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methods</a:t>
          </a:r>
        </a:p>
      </dsp:txBody>
      <dsp:txXfrm>
        <a:off x="5439962" y="751991"/>
        <a:ext cx="1485436" cy="3690497"/>
      </dsp:txXfrm>
    </dsp:sp>
    <dsp:sp modelId="{48A303E9-E964-4D6C-9C29-FC4DCD322473}">
      <dsp:nvSpPr>
        <dsp:cNvPr id="0" name=""/>
        <dsp:cNvSpPr/>
      </dsp:nvSpPr>
      <dsp:spPr>
        <a:xfrm>
          <a:off x="6887633" y="198206"/>
          <a:ext cx="507100" cy="3928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887633" y="276774"/>
        <a:ext cx="389247" cy="235706"/>
      </dsp:txXfrm>
    </dsp:sp>
    <dsp:sp modelId="{501AA388-8868-4EA9-B68B-7FC97472D5BB}">
      <dsp:nvSpPr>
        <dsp:cNvPr id="0" name=""/>
        <dsp:cNvSpPr/>
      </dsp:nvSpPr>
      <dsp:spPr>
        <a:xfrm>
          <a:off x="7605229" y="83478"/>
          <a:ext cx="1577864" cy="9334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Calibri" panose="020F0502020204030204" pitchFamily="34" charset="0"/>
              <a:cs typeface="Calibri" panose="020F0502020204030204" pitchFamily="34" charset="0"/>
            </a:rPr>
            <a:t>Advanced Analysis</a:t>
          </a:r>
        </a:p>
      </dsp:txBody>
      <dsp:txXfrm>
        <a:off x="7605229" y="83478"/>
        <a:ext cx="1577864" cy="622299"/>
      </dsp:txXfrm>
    </dsp:sp>
    <dsp:sp modelId="{03EE4A1F-F555-4272-91D5-38C95C514877}">
      <dsp:nvSpPr>
        <dsp:cNvPr id="0" name=""/>
        <dsp:cNvSpPr/>
      </dsp:nvSpPr>
      <dsp:spPr>
        <a:xfrm>
          <a:off x="7928406" y="705777"/>
          <a:ext cx="1577864" cy="37829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Cleaned data using NLTK 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Visualized data using Seaborn </a:t>
          </a: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>
            <a:latin typeface="Calibri" panose="020F0502020204030204" pitchFamily="34" charset="0"/>
            <a:cs typeface="Calibri" panose="020F0502020204030204" pitchFamily="34" charset="0"/>
          </a:endParaRPr>
        </a:p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Sentiment Analysis of Tweets using </a:t>
          </a:r>
          <a:r>
            <a:rPr lang="en-US" sz="1700" kern="1200" dirty="0" err="1">
              <a:latin typeface="Calibri" panose="020F0502020204030204" pitchFamily="34" charset="0"/>
              <a:cs typeface="Calibri" panose="020F0502020204030204" pitchFamily="34" charset="0"/>
            </a:rPr>
            <a:t>TextBlob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</a:t>
          </a:r>
        </a:p>
      </dsp:txBody>
      <dsp:txXfrm>
        <a:off x="7974620" y="751991"/>
        <a:ext cx="1485436" cy="3690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0:57:23.94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3220">
    <iact:property name="dataType"/>
    <iact:actionData xml:id="d0">
      <inkml:trace xmlns:inkml="http://www.w3.org/2003/InkML" xml:id="stk0" contextRef="#ctx0" brushRef="#br0">26435 4884 424 0,'0'-2'237'5,"0"2"-77"0,2 0-14 5,-2 0-30-4,-2 0-30 3,2 0-10-4,-1 0-14 5,-1 0-1-4,1 0 1 2,1 0 3-2,-4 0-1 4,3 0 0-6,-1 0-3 6,1 0 0-5,-2 7-2 6,-1-1-7-6,3 2-8 5,1-3-5-6,0 1-10 6,0-1-4-5,0-2-5 6,3 1 0-6,-3-2 0 4,3 1 5-4,10 5-4 5,-1-5 2-5,6 2 1 5,38-3-5-5,-35-18 6 4,1-3-12-3,5-3-11 13,4-2 1-18,5-3-3 3,5 4 0 1,10-9 4 6,5-2-2-6,18-6 2 5,10-2 0-6,12-13-5 7,0-5 4-6,-2-9-9 5,-2-4 6-6,-7 5 4 7,5 9-3-6,2 7-1 4,0 6-3-4,-6 10 0 6,-12 3 1-3,-20 8 2 1,-15-1 3-6,-12 12-3 6,-8 3-6-3,-11 10 0 3,-2 1-6-4,-6 0-10 5,0 0-8-6,-1 0-16 7,-1 0-17-7,0 0-20 6,1 0-16-5,1 0-23 7,-3 0-8-7,1 0 82 3</inkml:trace>
    </iact:actionData>
  </iact:action>
  <iact:action type="add" startTime="4854">
    <iact:property name="dataType"/>
    <iact:actionData xml:id="d1">
      <inkml:trace xmlns:inkml="http://www.w3.org/2003/InkML" xml:id="stk1" contextRef="#ctx0" brushRef="#br0">26662 7227 854 0,'-99'6'328'3,"96"-4"-242"6,0 2 2-4,3 0-22 5,0-4-4-5,0 0-10 5,0 0-7-5,0 0-8 5,0 0-4-4,0 0 1 3,0 0-3-5,0 3-7 6,1 13 5-4,1-2-7 3,1 3 4-3,20 37-1 3,-19-39-5-4,4-1-2 6,3 4-5-6,-5-7-3 5,8-2-3-5,-3 4 0 5,0-8-1-5,5 1-3 5,0 2 3-5,-1 0 1 4,1-2-2-4,1-3 6 5,2-3-4-5,2 0 0 5,-1 0 1-5,4-5 0 5,1 1 2-5,5-12 0 5,0 0-1-5,8-1 0 5,3-8-3-5,-2 1 4 5,7-3-1-5,-4-3 1 5,-4 4 2-2,-3-9-5-1,4-6 0-2,7-5-2 4,6-1 2-3,11-14-3 3,1-4 2-3,16 1 5 3,12-1-3-4,15 7-1 5,-3-2 1-5,-3-6-3 5,-5 0-1-5,-7-4-3 6,0 1 3-7,3 9-7 6,0 8 1-5,-10 7 3 4,-5 8-3-3,-28 7 2 4,-16 12-2-5,-18 11 4 5,-7 4-2-5,-6 3-6 4,-2 2-1-4,-2-2-19 6,1 0-4-7,-1 0-13 6,-12 6-12-5,-6-1-23 6,-40 53-12-7,41-41-24 6,-5 1-9-5,5-3 80 6</inkml:trace>
    </iact:actionData>
  </iact:action>
  <iact:action type="add" startTime="10763">
    <iact:property name="dataType"/>
    <iact:actionData xml:id="d2">
      <inkml:trace xmlns:inkml="http://www.w3.org/2003/InkML" xml:id="stk2" contextRef="#ctx0" brushRef="#br0">26580 10311 696 0,'-3'-1'276'2,"1"-1"-184"8,1 1-17-4,-1-2-15 2,1 1-8-2,-1 0-3 3,-1-4-7-4,1 3-3 5,1-2-3-4,1 2-7 3,-3 1 1-4,1 1-9 5,1-1 3-5,1 1 0 5,0-1-2-5,0 1 6 5,0-3-5-5,0 3 1 5,0-1-5-5,0 1-8 5,0 1-1-5,0-2-1 5,0 2 4-6,0 0 5 7,0 2 0-6,6 17-2 5,0 3-1-6,15 44-3 6,-12-41 2-5,1 2-7 6,-1-4 2-5,0-5 3 3,1-3-2-4,-1 0 5 5,-2-7 0-6,5-2 6 6,2-3-1-4,2-6 12 3,3-5 1-4,6-5-2 6,4-9 7-4,7-6-9 3,6-4 3-7,10-7 1 7,3 4-6-6,16-1-6 6,-3-6-5-5,-5 2-3 5,-2-5 5-5,-12 4 2 5,5-2 2-4,-1-6 0 3,4 1-8-4,-2-3-2 6,0-1-2-7,-4 3-6 5,-3 9 1-4,1 2 2 7,-3 2-6-8,0 15 6 6,-9-3-6-5,-4 7 2 6,-9-5-1-8,-7 3-3 8,1 5 2-6,-7 5-1 5,4 1 2-6,-2 5-3 7,-7-10 1-7,2 7-1 5,-1-4 0-4,2 2 2 7,2-3 1-8,3 3-6 6,-3-4 3-5,0 1-2 5,2 3 1-5,-7-5 5 5,4 7 0-5,-4-3-2 5,2 4 3-5,-2 0-10 5,0-1 1-5,-1 4-2 5,-5 1-5-6,0-1-1 7,0 1-1-7,0-1 0 7,0 0-5-6,0 1-16 6,0-2-5-6,0 1-30 3,0 1-10-3,0-1-19 5,0 2-14-6,-2 0-23 7,-7 30-12-5,-21 47 95 3</inkml:trace>
    </iact:actionData>
  </iact:action>
  <iact:action type="add" startTime="13631">
    <iact:property name="dataType"/>
    <iact:actionData xml:id="d3">
      <inkml:trace xmlns:inkml="http://www.w3.org/2003/InkML" xml:id="stk3" contextRef="#ctx0" brushRef="#br0">26476 13199 806 0,'0'0'314'4,"0"0"-222"5,0 0-13-4,0 0-20 6,0 0-2-7,0 0-3 6,0 0 2-4,0 0-5 3,0 0-7-4,0 0-8 5,0 0-4-5,0 0-2 5,0 0 0-5,0 0-4 5,0 0 1-4,0 0 1 3,5 3-1-4,-3 7-1 4,5-1-5-3,1 5 1 4,-1 4-2-6,40 37 1 6,-42-36 1-5,2 1-4 7,3 1-1-9,-1-4-4 7,1-1-1-5,2-4-1 6,3-4 1-6,-1 2-3 5,3-3-2-6,4 1 4 7,-3-3-2-6,4-2 4 4,-1-4-3-3,7-7 6 3,2-3-1-4,8-8 7 5,1-6 3-5,7-8-5 5,11-4 0-1,14-11-3-3,4-4-4-1,4-10 0 4,-4-6 5-4,-2-2-4 6,3-4 1-6,13-5-1 4,14 0-8-3,13-4 4 4,2-2-1-3,-4-5-3 1,-9 0 6-3,4 7-7 6,6 4-1-4,4 16 0-1,-2 5-4 2,-26 9 0-1,-10 13 1-2,-25 7-1 5,-15 9 0-5,-9 9-2 6,-13 6 2-7,-8 5-5 6,-3 2-6-5,-5 2-7 5,0 8-3-6,-6 0-12 7,-2 1-8-6,-3 2-18 7,-1 0-20-7,-6-1-34 3,4 0-17-3,-9 3-33 5,4-1-9-5,8 0 115 4</inkml:trace>
    </iact:actionData>
  </iact:action>
  <iact:action type="add" startTime="18525">
    <iact:property name="dataType"/>
    <iact:actionData xml:id="d4">
      <inkml:trace xmlns:inkml="http://www.w3.org/2003/InkML" xml:id="stk4" contextRef="#ctx0" brushRef="#br0">26470 16144 749 0,'0'0'297'8,"0"0"-202"-2,0 0-3-2,0 0-27 7,0 0-4-7,0 0-9 6,0-2-2-5,0 2 1 6,0 0-1-7,0 0-2 6,0 0-1-4,0 0-6 4,0 0 1-6,0 0-11 6,0 0-2-3,0 0-3 1,0 0-3-3,0 0 3 5,0 0 1-6,6 16-1 7,2 7-1-7,13 40-3 6,-14-38 0-5,0-1-9 6,-1 4 0-6,2 1-3 5,-2-4-6-6,8 0 4 7,-7-4-1-7,5-6 3 7,4 3 3-6,0-6 2 4,3 1-2-4,-4-4-1 7,4-1 0-3,-3-5 0 1,5 1 1-7,-1-8 6 4,-1 1-2 1,6-5 5-2,0-6-4 0,4-2 0 4,1-2-3-6,4-6-1 6,4 0 0-3,5 2-3 1,7-5 4-4,3 2-5 7,-1-5-3-6,2-3 2 5,-4-3 1-4,-4-2 6 3,4-3 5-5,6-9 2 7,3 0-1-7,14-15 1 6,7-3-1-4,19-3 0 3,4-7 4-4,-3 5-8 6,0-2-2-7,-9 4-2 6,-8 2-4-3,10 7-2 2,-1-2 0-4,5 10-6 4,-2-1 1-4,-18 0-3 4,-5 5 0-3,-18 7-1 6,-4 2-4-3,1 6 6-5,-4 6-1 0,-3 5 0 7,-9 3 1-7,-9 7-5 7,-2 3 0-7,-13 10 3 7,0-4-3-7,-11 5 0 6,0-2-6-5,-5 4-2 5,4-2-4-5,-1 0-6 6,1 0-5-7,-13 24-16 6,-53 42-10-2,37-33-31 0,-1 1-36-1,-1 6-70-1,1-2-23 0,7-2 127 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0:57:23.94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23021">
    <iact:property name="dataType"/>
    <iact:actionData xml:id="d0">
      <inkml:trace xmlns:inkml="http://www.w3.org/2003/InkML" xml:id="stk0" contextRef="#ctx0" brushRef="#br0">7898 13070 761 0,'-8'-3'307'3,"2"0"-206"8,1 3 2-6,-3-2-33 5,7 2-6-5,-1 0-7 5,0 0-1-5,1 0-4 5,1 0-3-6,0 0 12 7,0 0 2-7,0 0 13 7,22-3-4-7,47-8-10 6,-40-2-4-5,8-7-13 6,0 1 0-6,0-11-10 5,7 2-5-6,2-8-1 6,4-10-3-4,4-3-4 4,3-6 0-6,-4-5-11 7,4 2 0-4,0 4-1 3,-7-1-6-7,0 6-4 6,-5 4 0-4,-11 4 0 5,-2 8 1-5,-18 14 0 5,2 3-3-5,-13 11-20 5,-6-2-7-5,-1 7-37 5,3 0-29-5,-1 0-36 5,-6 1-13-6,-12 9-11 8,-37 26 6-8,43-21 100 6</inkml:trace>
    </iact:actionData>
  </iact:action>
  <iact:action type="add" startTime="24052">
    <iact:property name="dataType"/>
    <iact:actionData xml:id="d1">
      <inkml:trace xmlns:inkml="http://www.w3.org/2003/InkML" xml:id="stk1" contextRef="#ctx0" brushRef="#br0">7485 14229 708 0,'-1'0'291'3,"-1"0"-177"7,1 0-16-6,-1-2-33 6,0 1-9-5,1-1-13 6,-1 1 0-7,1 1-1 6,-1-4-1-5,1 4 2 5,1 0-2-5,0 0 3 5,0-1-1-5,0-1 0 5,0 1 0-5,1 1-2 4,9-3-1-3,2-2 2 4,-1-3-4-3,2 2-2 1,44-34-2-3,-40 31-4 5,5-5-2-5,2-7 1 5,-1-6 2-5,7-6-5 5,3 0 0-1,7-1-6-3,-1-4-4 0,0-1-8 3,4-1-2-5,1 1-4 6,3 1 0-4,-6 3 1 5,-3 4-1-8,-5 7 4 8,-9-3-5-4,-1 7 5 3,-2 6-2-7,-7-3-4 6,6 7 2-4,-4-1-2 5,-3-3 0-5,-4 9-1 6,-3-4 1-6,-3 6-2 4,1 3 2-4,-4 0-4 4,0-2-2-4,0 2-1 6,0 0-5-6,0 0-3 5,0 0-10-5,0 0-30 4,0 0-16-4,0 0-37 5,-2 0-19-5,0 9-29 5,1 4 94-4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0:57:23.949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4045">
    <iact:property name="dataType"/>
    <iact:actionData xml:id="d0">
      <inkml:trace xmlns:inkml="http://www.w3.org/2003/InkML" xml:id="stk0" contextRef="#ctx0" brushRef="#br0">2709 3985 892 0,'-55'44'298'4,"55"-35"-296"6,3-4 0-4,-3 9 0 3,2-1 0-4,-2-4-4 5,-2 7 1-5,1-2 4 5,1-1 5-5,-2-8 5 6,1-4 4-7,-1-1 1 6,2 0 1-5,0 0 6 5,0 0 1-4,0 0 2 3,0 0-3-4,0 0-7 5,5 0-3-5,1 0-5 5,3 2 0-5,-4-1-3 5,0 2 2-5,3 1-1 5,1 0 0-5,4-1 3 5,1 4 0-6,44 12 2 6,-34-21 3-3,9-6-1 3,6-1 0-6,13-7 2 6,7-1-6-5,11-8-4 4,-2-4-1-3,-2-9-2 3,-7-1 1-3,-1-11 0 4,2-10 5 1,9 2-3-2,7-7 3-7,16-4 4 6,4 4-3-3,-4 7 4 4,-4 3-2-3,-25 9-4 4,-8 5-2-6,-12 11-6 6,-6-1-1-4,-8 12-1 4,-7 2 4-4,-10 6-3 2,-4 6 0-2,-6 2-1 4,-2 4-8-6,-2-1-5 7,1 0-8-7,-1 0-25 5,1 2-12-4,-7 12-42 6,1-5 59-7</inkml:trace>
    </iact:actionData>
  </iact:action>
  <iact:action type="add" startTime="14331">
    <iact:property name="dataType"/>
    <iact:actionData xml:id="d1">
      <inkml:trace xmlns:inkml="http://www.w3.org/2003/InkML" xml:id="stk1" contextRef="#ctx0" brushRef="#br0">9789 4101 415 0,'-27'62'181'9,"16"-54"-48"-4,2-5-131 5,-1-2 0-5,1-1 3 5,1 0 5-5,0 0 25 5,2-1 11-6,6-2 20 7,-2 1 4-7,2 1-13 6,0-3-4-4,0 3-11 3,0-1-2-3,0-2-2 3,0 0-2-3,0-2-6 4,0 4 0-6,0 1-4 7,0-1 0-7,0 2-4 6,0-1-3-5,0-1-1 5,0 1-3-5,0-1 0 6,0 0 3-6,0-1-6 4,0 2 2-4,0-1 0 6,0 1-3-7,0 1 1 6,0-2 1-6,0 0-6 7,0 1 0-7,0-1 0 6,0 2-6-5,0 0 6 5,0 0-1-5,0 0-2 5,0 0 2-5,4 2-2 5,2 3-1-5,-1 7 1 6,1 2-1-6,2 1-3 4,39 40 0-3,-33-43 0 3,-4-1 0-4,2 3 3 5,2-3 3-3,2-1 0 1,-2-2 1-2,0-5 3 3,1 2-1-4,-3-5 5 5,6-2-2-6,2-1-5 8,2-3 1-8,10-4-3 6,-1 5 3-5,7-4-2 5,1-2-2-5,2-2 0 5,0-4-2-6,-5-10 0 7,7 5-2-6,2-8 0 4,4-4-1-4,6-10 2 5,2 1 3-4,6-4-4 4,2-4 1-6,7 3-2 6,1-3 1-5,-4 1-1 5,-1 4-1-5,-23 18 1 6,-5 4-4-7,-25 12 5 7,-4 4-1-8,-3 2 1 8,-6 4-4-6,-1 0-11 6,-1 1-3-7,0 1-24 5,-1 0-14-4,-1 0-29 6,1 0-24-2,-1 0 70-3</inkml:trace>
    </iact:actionData>
  </iact:action>
  <iact:action type="add" startTime="16844">
    <iact:property name="dataType"/>
    <iact:actionData xml:id="d2">
      <inkml:trace xmlns:inkml="http://www.w3.org/2003/InkML" xml:id="stk2" contextRef="#ctx0" brushRef="#br0">12309 8052 707 0,'0'-2'260'3,"0"-1"-215"6,0 2-7-4,0-1-11 5,0 0-13-5,0 2-8 5,0-1 1-5,0-1 0 5,0 1 2-4,-2-1 7 3,1 1 7-4,-1-1 6 5,0-1 6-4,1 1 3 3,-1 2-3-4,-3 0-5 5,5 0-3-5,-3 0-9 5,2 0-5-6,-1 0-2 7,1 0-3-6,-1 7 1 5,2-3-2-5,0-2 0 4,5-1 1-4,15-1-1 5,-1 4 4-5,41 38 2 6,-35-42 2-7,0 3 1 7,1-1-4-7,-3-2-4 7,-1 3 1-7,0-3-4 9,5 0 5-5,5 2-1-2,-3-2 0 1,6 0 4-1,4 3-3-1,4-6-1 5,1-1-2-5,10 3-1 5,-1-2 0-4,5 0-2 3,-2-1 2-4,-8 0-6 5,3 1 1-5,-13 1 1 5,-1 0-1-4,-2 1 2 8,-5-1-3-12,0 1-2 6,1 2 2-1,1-1 2 1,-2-3-1-3,0-5 0 5,0 4 0-5,-5-3-3 4,-2 6 2-4,-7 1 0 6,-3 0-7-7,-5 1-14 7,-7-2-10-6,-2 1-20 5,-1 0-2-6,0 0-20 6,-4 0-12-5,-25 6-181 6,-42 8 182-7</inkml:trace>
    </iact:actionData>
  </iact:action>
  <iact:action type="add" startTime="17827">
    <iact:property name="dataType"/>
    <iact:actionData xml:id="d3">
      <inkml:trace xmlns:inkml="http://www.w3.org/2003/InkML" xml:id="stk3" contextRef="#ctx0" brushRef="#br0">11087 8603 767 0,'-3'0'265'5,"3"0"-247"4,6 2-4-4,-6-4-15 5,0 2 2-5,0 0 6 5,9-2 2-5,10 1 6 5,5-4 1-5,45-4 8 5,-37 7-1-5,-4-1 1 5,5-5 0-5,5 3 2 5,3-1 1-5,15 1 4 4,4-3-1-2,5-1-3 3,-4-4-4-6,-6 2-5 6,-7-3-3-5,0 5-1 5,6-2-2-5,7 6-1 5,2 5-1-6,7-5-1 7,7 5 3-7,3 0 1 6,4 2-2-5,-15 3-3 6,-6-5-4-7,-11 4-2 7,-5-4 4-6,7 0 2 4,-4 0-1-4,4-4 0 5,1 2-1-5,3-1-3 5,0 3 3-5,-3-2-1 6,-6-2 2-7,-10 2-2 6,-5 0-2-5,-11 2 3 5,-2 2-5-5,-10 0 1 5,-7-2 1-6,-2 0-5 6,0 0 1-5,-4-2 0 5,2 0 0-4,-2-1-4 4,1 3-6-5,-1 0-27 5,1 0-19-6,-7 3-48 7,-13 4-199-6,-53 10 211 5</inkml:trace>
    </iact:actionData>
  </iact:action>
  <iact:action type="add" startTime="18753">
    <iact:property name="dataType"/>
    <iact:actionData xml:id="d4">
      <inkml:trace xmlns:inkml="http://www.w3.org/2003/InkML" xml:id="stk4" contextRef="#ctx0" brushRef="#br0">11348 9271 956 0,'0'-2'322'3,"11"-1"-311"7,10 3-2-5,9 3 0 6,9 0-3-7,7-1-6 6,1-2 2-5,-3-2-2 5,0-3 2-5,-8-1 3 5,0 1 0-5,-3-2 3 4,2 0 3-3,4 3 5 3,1-3 5-4,7-1 2 6,0-6 0-6,5 2-2 6,3-4-1-7,10 2-6 7,-2 1-3-6,3 1-4 4,-3 4-2-4,-9-5 2 4,-4 5-2-3,-12-1-1 4,1 1-1-2,4 2-2 2,2 1-1 0,6-5 0-8,-2 6 0 3,3-4 4 4,1 0 1-3,8 8 0 4,-2 0-3-6,-6 1-4 7,1 1 1-7,-21 0 0 6,-3 2 0-5,0 0 1 5,-5-1 1-5,0 1-4 5,-6 0 1-5,-8-1-3 6,0-2-1-6,-8-1-3 4,0 2-5-5,-4-1-24 6,-1-1-11-4,1 0-29 3,-1 0-22-4,-4 0 67 6</inkml:trace>
    </iact:actionData>
  </iact:action>
  <iact:action type="add" startTime="19633">
    <iact:property name="dataType"/>
    <iact:actionData xml:id="d5">
      <inkml:trace xmlns:inkml="http://www.w3.org/2003/InkML" xml:id="stk5" contextRef="#ctx0" brushRef="#br0">10803 10053 818 0,'10'-3'275'3,"9"-2"-266"8,6-4 0-6,2 7 2 4,4-1-4-3,-3-2-4 4,-4 1 1-5,1-1 6 5,0-1 6-5,1-1 6 5,2 3 4-6,5 2 7 6,2-4 1-5,9 1 12 5,1 2-1-5,12 0-7 5,5 1-2-5,8-1-9 5,6-3-3-4,-4 3-3 4,-4-1-1-5,-11 3-6 3,-5-5 1-1,-7 4-2 2,1-1-1-4,3 3-2 6,-2-2 0-7,-4 2 2 6,-1 2-3-5,-7-2-4 5,-4 1 0-6,-5 3-5 6,-4-1 0-5,-5 1-3 5,-5 0-4-5,-5-4-20 5,-4 4-14-5,-8 4-49 6,5-8 57-6</inkml:trace>
    </iact:actionData>
  </iact:action>
  <iact:action type="add" startTime="27049">
    <iact:property name="dataType"/>
    <iact:actionData xml:id="d6">
      <inkml:trace xmlns:inkml="http://www.w3.org/2003/InkML" xml:id="stk6" contextRef="#ctx0" brushRef="#br0">17597 4053 585 0,'-2'0'220'9,"0"0"-177"-4,1 0-7 4,-1-2 0-4,1-1-8 6,-1 1-2-7,2 1 4 7,-3-1 2-7,3 2 3 5,0-1 8-3,0-1 0 4,0 0 5-6,0 1-4 7,0-1-3-6,0-1-4 4,0 2-2-3,0-1-6 3,0 0-4-3,0 2-2 3,0-1-4-4,0-1-2 6,0 1 1-7,0-1 0 6,0 1-4-5,0-1 0 6,0-1 2-6,5 3-6 4,-1 3 5-4,4 0-2 5,-3 0-5-6,3 2 3 6,0 3-8-5,1-2 6 6,5-1-2-6,4 3 3 5,41 9 2-4,-33-20-5 4,0 1 2-4,3-1-4 3,4 2-3-5,2-3 1 6,-2 1-1-6,3-3-3 8,0-2 3-9,-3 2 0 8,-3-4-1-6,-2-5 1 5,-1 2 2-5,-2-6-4 5,5 0 0 0,2 2 2-2,1-4 0-7,8-5 0 9,4 1 1-4,3-9-2 3,2 0 0-3,7 2-1 4,-2-2-1-5,2 4 1 4,-1 0 0-4,-12-2 1 5,-6 9-1-5,-14-1 0 4,-4 8-4-3,-13 9 4 4,2 3 0-5,-6 4 3 6,-6-1-5-7,3 1 2 7,0 0-6-7,-3 0-2 7,1 0 3-8,1 0-1 7,-1 0 0-3,-1 9-6 2,0 5-13-4,-2 2-26 4,-19 39-18-3,17-34 50 4,0-1-2-4</inkml:trace>
    </iact:actionData>
  </iact:action>
  <iact:action type="add" startTime="34957">
    <iact:property name="dataType"/>
    <iact:actionData xml:id="d7">
      <inkml:trace xmlns:inkml="http://www.w3.org/2003/InkML" xml:id="stk7" contextRef="#ctx0" brushRef="#br0">23850 4045 807 0,'3'39'271'3,"-2"-42"-261"7,1 3-4-5,1-2-1 6,-3 1-2-7,0-1 2 6,0 2 3-5,0-1 10 4,0-1 3-3,0 0-1 4,0 1 1-5,0 1 3 5,0 0 2-6,0 0 9 6,0 0 0-4,0 0-1 3,0 0-4-4,0 0-7 5,11 3-4-5,5 2-4 5,-5-2-2-5,46 27-2 5,-40-19-1-5,0-2-1 5,7 2-2-4,-2 2-1 7,2-7-3-12,1 7 1 10,0-8 2-7,3-4-1 6,5 5 8-5,5-7 6 5,6-4 2-5,-1 0 4 6,-2-7-3-4,-2 1-4 2,-3-7-5 0,5-4-3-5,0 4-6 2,6-11-3 3,-4 6 3-4,9-12-2 4,6-4 8-3,8-6 3 4,11-2 1-6,2-2-2 7,0 2-2-7,-8 3-2 6,-7-2-1-4,-13 2 0 4,-1 13-4-5,-12 6-1 5,-8 3-2-5,-11 12-1 4,-10-1 3-4,-7 10-2 5,-2-1 1-5,-3 2-6 5,1-2-12-5,0 2-22 4,1 0-22-3,-20 4-43 4,-10-1-261-6,-31 12 255 8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1:01:34.32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4538">
    <iact:property name="dataType"/>
    <iact:actionData xml:id="d0">
      <inkml:trace xmlns:inkml="http://www.w3.org/2003/InkML" xml:id="stk0" contextRef="#ctx0" brushRef="#br0">11499 6980 314 0,'-31'34'143'4,"28"-34"-57"5,-7 0 9-4,2-3-2 5,7 2-11-5,-1 1-24 5,1 0-6-5,-1 0-8 6,0 0-5-7,1 0 0 7,-1 0 0-6,1 0 1 4,-1 0 3-3,1 0-10 3,-3 0-6-3,3 0-7 3,-1 0-10-4,1 0 3 5,-1 0-1-5,1 0-3 6,-1 0 1-7,0 0 0 6,1 0-2-5,-1 0 2 5,1 0-2-5,-1 0-2 5,1 0-1-5,-1 0-2 5,0 0 3-5,1 0-4 4,1 0 0-4,0 0 0 5,0 0 0-5,0 0 0 6,0 0 3-7,0 0-4 7,0 0 3-7,0 0-1 6,0 0-2-2,0 0 0-1,5 0-1-1,-2 0 2 3,-3 0-2-4,0 0 4 5,1 0-3-5,1 0 0 4,-1 0 1-3,1 0-1 4,0 0 0-5,4 0-1 4,-1 0 1-4,2 0-1 6,0 0 3-6,-3 0 2 4,1 0-2-3,1 0 2 3,1 0-1-4,7 0-4 5,-3 0 2-5,-2 0-2 5,7 1 4-5,-5-1-1 5,2 0-2-5,42 0 3 5,-38-1-3 5,-14-4 5-15,7 0 0 5,-2 2-2 5,-4 3 4-5,11-2-6 5,-9 2 3-5,2 0-1 5,-4-1-5-5,-4 1 2 5,0-2 1-5,0 1-2 6,0-1 1-7,0 2 4 6,0 0-6-5,0 0 2 5,0 0 2-5,0 0-4 6,0 0 1-7,4 0 1 6,0 0-1-6,0 2 3 7,10 1 0-7,-10-2-3 7,4 1 5-7,2-2-5 6,-2 2 4-4,-1-2-1 4,1 0-3-5,0 1 7 4,2-1-5-4,-1 2 7 6,1 1-2-6,-1-2-3 5,0-1 6-6,2 2-7 5,-1-2 5-3,3 2 0 5,-7-2-6-7,2 0 5 6,1 0-4-5,1 0 5 5,2 0-1-6,1 0 2 7,3-2-2-3,36-4-3-1,-37 4 2-1,1-1-3 3,0 0-3-4,1-2 0 5,-1-1 0-5,1 3 0 5,-1 0 2-5,6 1 5 5,0-1 0-5,3-3 0 4,4 1-2-4,0-5-1 5,3 4-4-5,1 1-1 5,-8 1 1-5,8-1-1 6,-9 2 1-7,-5-4 3 6,8 7 0-5,-16-7-1 5,7 7-2-5,0 0 3 5,-4-5-3-4,5 3 1 4,0-2 0-4,-2 4-3 4,4 0 6-5,-1 0-3 3,0 0-1-4,4 0 2 7,0 0-1-7,1-2 1 7,2 4 2-7,3-2-4 8,1 3-4-6,2-2 4 2,7-1 4 0,4 0 1-2,9 0 6 0,2-1-3 3,-6-6-2-4,-3 6 4 5,-4-4-7-5,1 0 2 5,1-1 2-5,2-2-7 5,-4-1 8-4,2-4-6 4,3 2-2-6,7 0 3 7,-2-2-2-8,9 9-1 8,4-3 2-6,-7 7-3 5,4-3-1-5,-12 6 2 5,-3-1 2-6,-7 0-1 7,-3-1 5-6,-2-1-5 5,0 3 1-6,1-3 2 7,3 2-6-7,-3 1 2 6,4-3 2-4,-4 5-5 3,0-4 4-3,7 1-1 3,-4 1 0-4,12-1 0 6,-3-2 0-7,0 0 0 6,-4 0 0-6,-11-3 0 7,3-1 4-7,-9-5-2 7,3 7-1-3,-5-6 1 0,0 1-2 0,0 5 3-2,-4-6-5-2,2 5 3 7,-1 1-1-7,-1-1-4 6,-4-3 7-4,-4-3-1 3,-1 1-3-4,-5-2 4 5,1 7-5-5,-1-3-4 4,-2-1 1-3,0 6-29 4,-2 1-20-6,-3 0-47 6,-2 0 345-4,1 0-201 3</inkml:trace>
    </iact:actionData>
  </iact:action>
  <iact:action type="add" startTime="12152">
    <iact:property name="dataType"/>
    <iact:actionData xml:id="d1">
      <inkml:trace xmlns:inkml="http://www.w3.org/2003/InkML" xml:id="stk1" contextRef="#ctx0" brushRef="#br0">7695 8019 297 0,'-11'75'196'4,"6"-75"19"6,3 0-89-5,2 0-54 6,0-1-10-7,0 1-23 6,0 0-11-5,0 0-10 5,0 0-7-5,0 0 0 5,0 0 0-5,0 0 5 5,0-2 2-4,0 1 7 3,0 1 7-2,0 0-1 0,0 0-1-2,0 0-4 5,0 0-5-5,0 0-5 6,0 0-4-6,0 0-2 5,0 0-2-6,0 0-4 7,2 0 1-6,7-2-3 4,1 1 1-4,-2-3 6 5,-5 1-3-5,3 0 6 5,-1 2 0-5,3-4 0 4,6-3 5-3,-3 3-1 3,2 1-2-4,40-22-3 6,-39 20-4-6,7-2-4 6,-2 3 0-7,3-1-1 5,0 0 1-4,-3 1 1 7,3 2-1-7,-3 0 1 3,1-2-1-2,1 8-3 5,-6 0 4-7,-5-3-3 5,1 5 4-4,-8-3 0 6,6 1 2-7,2 3 0 6,-3 0-1-4,3-1 2 3,-8 3-6-3,7 3 3 4,-1-5-1-6,2 2-4 6,2 2 6-5,0-7-4 5,-2 0 0-4,0 2 4 4,4 1-2-6,0-4 1 7,-1 2 0-7,0 1 3 6,-1-5-3-5,2 2 1 5,1 1 1-5,-2-3-3 5,3 3 2-5,-1-2 0 4,3 1-1-2,0 4-1 2,0-4-1-5,-2-2 0 7,2 3 1-7,3-3 2 7,2 0 1-7,-1 2 0 7,4-1-1-7,0-1 3 7,4 2-4-7,7 4-1 6,-2-3 0-4,2 2-7 3,2 3 4-4,-7-3-1 6,-3-2 0-4,-4 6 5 2,-5-7-5-2,-1 2-1-1,-2-2 1-1,2 0-3 5,-6 1 2-6,2 0 6 7,5-2-5-6,-9-1 1 5,5 0 3-5,1 0-3 5,-7 0-2-5,3 2 7 4,0-2-5-4,0-2-2 5,2 4 3-4,1-2-2 4,1 2 1-6,-4-2 5 6,0-2-4-4,0 2-2 3,-1 0 1-4,6 3-1 5,-4-3 1-4,-2-1 4 4,3 1-4-7,-4 0-1 8,6 0 6-7,2 1-3 7,2-1 4-6,8 0 0 8,-5 0-6-10,4 0 3 6,5 0-1-5,-2 0 0 7,2-1 1-6,-4-3 0 5,-4 0-1-6,-3 2-1 7,2-1-2-6,-1 1-1 4,-2-1 3-4,0 0-2 6,2-3 3-6,1 1 0 3,2-1 1 2,1-2 2-3,5 2-2-1,0-4 0 3,3 5-3-2,9-4 0 0,-3 4 0-2,19-3 2 5,1-3 0-6,-2-1-2 8,7 2 3-8,-15-2-4 6,2-1 0-5,-4 1 0 5,-2 4-1-5,0-5 0 5,1-1 2-5,3-2 4 5,3-1 3-6,5 3 2 7,1 9-2-5,2 2-1 3,-4 3-5-4,-9 3 2 5,-6 0-4-6,-11 2 0 7,0 3 3-7,-11-7 1 7,-1 2 0-6,-4 2 2 4,-3-5-4-4,1 3-2 11,0 2 0-16,-4-3 0 8,-4 4-1-3,-3-1-1 6,3-2 2-7,-3-2 0 6,-4-1 0-5,0 0 0 5,0 0-1-5,0 0-1 5,0 0 3-5,0 0 1 4,0 0 0-3,0 0 2 4,0-1-5-5,0 1 0 6,0 0 1-7,0 0-9 6,0 0-13-5,0 0-49 5,0 0-35-5,5 16 59 6</inkml:trace>
    </iact:actionData>
  </iact:action>
  <iact:action type="add" startTime="18653">
    <iact:property name="dataType"/>
    <iact:actionData xml:id="d2">
      <inkml:trace xmlns:inkml="http://www.w3.org/2003/InkML" xml:id="stk2" contextRef="#ctx0" brushRef="#br0">12611 8940 274 0,'-2'-3'117'3,"2"0"-64"9,-3-2-4-8,2 2 3 5,-1 0 13-3,1 1 16 3,-1 1 4-4,0-3-8 5,1 3-16-5,1-1-15 5,0-1-7-5,0 1-12 5,0 1-6-6,0-1-11 7,0 2 5-5,0-1-6 3,0-1 1-4,0 1 1 5,0-1-1-5,0 0 1 4,0 1 7-3,0-2-1 3,0 1 0-4,8-1-3 6,3 0-2-6,-3 0-3 5,-1 1-6-6,3-1 6 7,-1 1-7-7,2 1 8 7,-1-1-3-6,1 2 0 5,0 0-1-4,-2 0 0 2,1 0-1-3,1 0-4 5,-3 0 2-5,0 0-2 7,4 0 1-9,-4 0 1 7,1 0 0-6,4 0 0 9,0 0 0-7,2 0 1 3,41 5 2-6,-39-5-3 8,-3 0 3-7,3 0-3 7,1 6-1-8,-3-4 2 8,1 1-4-5,0 2 0 4,-5-2 1-6,0 2 0 6,5-1 5-4,-4-4-2 5,4 3-2-8,0 2 2 6,-7-3-2-3,2 4 3 4,0-3 0-6,-3 2 1 6,3 4-2-4,7 4 0 3,-6-5 3-4,5 8-2 5,-4-2-1-4,1-5-1 3,4 1 1-5,-7-2-4 8,7-2 4-8,-3 5-1 6,-1-5-1-3,5 7 3 1,-4-9 1-2,3 4-3 4,-1-3 2-2,0-3-4-2,2 1-1-1,2 3 4 5,-1-1-2-6,1-2 3 8,-1-3 1-6,5 0-3 3,2 0 5-5,1-3-2 6,6 0-3-6,0 1 3 6,4 2-2-5,-5 2-3 6,-1-2 4-7,-3 0-5 6,-2 0 0-2,-3 0 4 0,-1 0-1 2,-2-3 1-4,-2-2-3 0,1 2 0 1,1 3 3-2,-2-2-3 5,0 1 3-4,1 1 0 4,-1-2-3-7,5 2 6 8,1-2-1-7,2-2-3 6,-1 2 4-5,1-3-3 6,0 1 0-7,1-6 1 7,4 7-1-7,4 0 2 7,-1-3 3-7,5 2-2 7,5 3-1-6,-1-5 0 4,1-5-3-4,-4 3 6 6,-4-5-2-6,-1-4-1 4,-2 6-3-4,3-7-1 8,-3 9-2-11,-1 1 0 9,4 0 3-7,-3 0-5 6,4 2 8-2,0-5-1-1,3 5-1 0,4-4 3 3,6 2 0-7,5 2 1 7,0 3-2-5,-8-3-1 5,-2-2-6-6,-14 3 1 7,1 3 0-6,-7 1 4 5,-2-1-3-6,4 2 0 6,-7-6 0-5,2 3-1 6,4 3 1-5,-3 3-1 2,1 2 6-3,0-1-6 6,-3-4 3-7,3-1-3 5,-1 1 0-3,6 3 0 4,-2 0 1-5,-1 5-1 4,1-3-1-3,2-4 3 3,2 1-2-4,4 0 2 6,2 1 1-6,4 3-3 5,-7-3 0-6,-3-3 2 7,-7 0-4-6,-6-3 3 5,3 1 1-5,0 1 0 4,4-4 0-3,0 4 0 4,-1-1-2-3,0 0-2 3,0 1 2-7,0-1 0 6,4-1 3-4,-1 0 0 4,2 1-1-3,0-1 0 4,0 2-2-5,3-1 2 5,-2 0-2-5,4 2 0 5,-2-3 2-6,2-1 2 7,1 4-3-6,-3 0-1 5,0 0 1-6,-9 0 0 7,1-4 7-6,-5 3-7 5,4-1 7-5,3 2-6 5,-2 2-1-1,3-1 1 0,-4-1 0-7,-5 0-1 7,1 2 1-4,-2 4-1 5,2-1 0-5,1-2 3 5,-1 2-2-5,1-2 1 5,-3 0-1-6,3 5-5 7,-4-3 3-7,2 1 1 8,-2 0-2-6,1-1 2 6,-1 3-1-11,-9-5 2 8,3 2-3-3,2 0 4 4,-5-4 0-4,-1 2-5 4,-3-3 2-7,-4 0 0 7,0 0-2-4,0 0 3 3,0 0-4-4,0 0-22 5,0 0-21-4,0 0-51 3,0 0 59-4</inkml:trace>
    </iact:actionData>
  </iact:action>
  <iact:action type="add" startTime="28679">
    <iact:property name="dataType"/>
    <iact:actionData xml:id="d3">
      <inkml:trace xmlns:inkml="http://www.w3.org/2003/InkML" xml:id="stk3" contextRef="#ctx0" brushRef="#br0">15441 9960 645 0,'14'57'224'4,"-14"-57"-208"5,1-8-1-3,6-1-3 4,5 5-6-5,1 0-3 5,3-1-2-5,-4 3 1 5,-2-4-1-6,-2 1 5 7,-2-2 6-7,2 5 19 6,-3 2 9-5,1-2 4 6,-6 2 0-7,0-1-8 7,0-1-7-6,0 2-4 5,16 0-5-6,2 0-11 6,38 7 3-5,-36-3-6 6,-1 1 1-7,1-3 2 7,9 4 3-5,-4-6 3 4,-3 5 1-5,10 4 1 7,-14-11-4-11,6-1 5 8,-2-1 3-4,-3-1-1 5,6 5 0-5,-3 0-6 5,5 0-3-5,-2 0-1 5,-4-5-3-5,-2 2 3 5,-1 1-2-5,-2 2-2 5,2 0-2-5,-1 2-1 5,-1-2-1-5,1 0-1 5,3 3 2-5,1-3 2 5,1 2 6-4,-2-2-2 4,1-3 3-5,-1 4-3 5,2-2-5-5,2 1 1 4,-2 3 0-4,3-2-1 5,2 2 3-5,0 1 0 6,1 3-5-7,0-3 0 6,2-1-1-5,0 3 0 5,-3-3 2-5,-3 2 0 5,-5-3-3-4,-1-2 0 4,1 0 4-7,2 1-4 8,-4 1 3-4,5 7 0 3,-6-6-2-4,3-1 0 1,-2 4 0-2,-1-6 5 4,1 5-6-3,4 1 3 4,-2 0-1-6,3 1-2 6,-2-4 1-5,1-1 1 5,4-2 0-5,-5 0 1 5,2-4 1-6,4 1 1 6,0 3 1-5,6 2 0 7,-1-1 4-7,1-1-6 4,4 0 7-4,0-1 0 5,2 1-2-5,-2-2-3 6,-4 1-2-7,1-3-2 6,0-5-3-6,-2 4 1 8,-1-6 0-6,-5 5 0 3,-1 0 1 2,-3-2 3-8,1 5-4 1,1 0 4 6,-1-5-2-4,7 8 0 3,-3-4 4-5,3-5-3 7,-3 9 1-7,0-3-1 6,4 0 1-5,-7 1-4 5,2-1 1-5,1 3 0 5,-1 0 1-5,3 2 2 5,2-1 5-5,3 1-6 5,-1-1 1-5,-1 1 0 5,2-2-3-5,-9 1 10 6,3 1-5-7,-1-2 0 6,1 5 0-5,1-1-3 5,-2 0 2-5,-4-1-2 6,-2-3 5-7,1 0-4 6,5 6-2-5,1-6 2 5,2 5-2-5,-1-2-1 5,-1-5 2-5,-1 2-1 4,0-3-1-4,2 0 2 6,-1 2 2-7,1-6-2 6,0 6-1-5,-2-3 3 5,0 3-6-5,3 1 3 5,-2 0-1-5,-9 0-2 5,1-2 3-5,-9 1-1 5,-1 1-1-3,1 0 2 1,-7-5 0-3,2 2-3 5,-7 3 4-5,2 0-1 5,0 0-4-5,0 0-2 5,0 0-16-6,-2 0-48 7,1 0-35-7,-42 11 60 7</inkml:trace>
    </iact:actionData>
  </iact:action>
  <iact:action type="add" startTime="43948">
    <iact:property name="dataType"/>
    <iact:actionData xml:id="d4">
      <inkml:trace xmlns:inkml="http://www.w3.org/2003/InkML" xml:id="stk4" contextRef="#ctx0" brushRef="#br0">17882 12985 854 0,'-5'-11'286'8,"14"2"-279"-1,5-3-1-4,5-3 3 8,2 5-1-7,1-2 5 7,3-2 2-6,-4-2 6 4,4-2 0-4,0 1-2 5,2-5 0-5,7-3 2 5,-1-3 5-5,10-9 3 5,6 1 1-5,7-16-8 5,6-1-6-4,21-10-6 3,9-7-3-4,-1 7-3 4,-1 0 1-3,-18 8-1 4,-14 6-2-5,-2 5 1 5,-5 5-2-5,-5 3-1 6,3 6 2-6,-10-2 0 4,2 3 0-4,-14 13 2 5,-8-5-4-6,-8 13 0 7,-6 7-2-6,-5 1 0 5,-3 11 0-4,1-11-5 3,0 0-6-4,-5 11-16 5,-8 9-17-4,-49 43-39 3,37-39 55-5</inkml:trace>
    </iact:actionData>
  </iact:action>
  <iact:action type="add" startTime="45381">
    <iact:property name="dataType"/>
    <iact:actionData xml:id="d5">
      <inkml:trace xmlns:inkml="http://www.w3.org/2003/InkML" xml:id="stk5" contextRef="#ctx0" brushRef="#br0">17869 14149 341 0,'39'11'142'4,"-39"-13"-72"7,0 2-11-8,0 0 2 7,0 0-4-4,0 0-3 3,0 0 8-4,0 0-4 4,0-2-3-4,2-1-2 6,9 0-2-7,5 0 1 8,7-6-1-8,47-21-6 5,-36 8-6-3,-1-10-12 3,7 2-2-3,2-19-9 4,10-9 1-5,13-13 7 5,13-11-1-6,33 1-2 7,0-3-5-7,6 13-10 7,-7-1-1-7,-23 1-4 6,7-6-1-5,1-7 2 5,7 7-1-6,-4 8-1 7,-13 6 3-7,-24 16-3 7,-15 7-2-7,-21 14-2 7,-4 8-8-7,-9 7-17 6,-4 10-20-4,-8 2 29 3</inkml:trace>
    </iact:actionData>
  </iact:action>
  <iact:action type="add" startTime="55024">
    <iact:property name="dataType"/>
    <iact:actionData xml:id="d6">
      <inkml:trace xmlns:inkml="http://www.w3.org/2003/InkML" xml:id="stk6" contextRef="#ctx0" brushRef="#br0">12033 15912 732 0,'-50'126'280'8,"43"-123"-235"-3,3 0 5 5,1 0-3-5,1-3-15 6,0 0 1-6,2 0-6 4,0 0-6-3,0 0-7 3,0 0-4-4,0 0 1 5,0 0 1-4,0-3 3 3,4 2 3-4,13-2 3 4,0-4 0-2,48-15 4 2,-37 13-3-4,7-7-4 6,6-3-2-7,7-8-6 6,3 4-2-5,-2-7-2 5,0 0-1-4,-7-6 0 3,-6 0-1-3,8-5 3 4,0 1 4-1,5-5 2-3,6 2 2 1,10 2-8 0,1 0-5-2,10 8 1 5,-5-5-2-6,-5 10 6 6,-8 1-2-4,-17-1-2 4,-5 6 1-3,-9 1 0 3,-7 6-1-4,-2 2 0 0,-7 10-2-1,-3 3-1 5,3 1 0-5,-8 7-5 5,5 2-1-6,-7 7-18 8,-1 5-13-7,0 8 190 4,6 5-124-4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04-21T20:27:57.53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act:action type="add" startTime="6757">
    <iact:property name="dataType"/>
    <iact:actionData xml:id="d0">
      <inkml:trace xmlns:inkml="http://www.w3.org/2003/InkML" xml:id="stk0" contextRef="#ctx0" brushRef="#br0">14277 6137 286 0,'-11'55'108'15,"-3"-50"-84"-14,-2 0 3-1,8-2 30 5,-1 2 16 1,4-5 29 5,5 0 8-8,2 0-7 8,-2 0-4-6,0-2-15 4,0-1-7-3,33-2-16 3,53-10-12-3,-35 5-16 3,2-1-7-4,-7-2-10 5,-8-2-2-5,-4-3-3 6,-2 1 0-2,-2-5 0-4,-3 2 2 1,-4-1 1 3,-1-1 1-4,-4 5 1 7,-4-5-1-5,-6 0-5 1,-2 7-1-4,-3 1-6 6,0 3-1-3,-4-3 1 1,-3 9-1-3,-5-1 0 5,-2 3 0-4,2 3-1 4,-3 0 0-6,1 2-1 5,4 4 0-4,2 0 0 5,0-3 1-5,5 7 0 6,-1-6 1-7,1 4-3 7,0 2 0-5,3 1-1 2,3-2-1-3,5 4 3 5,2-10 0-5,6-1 2 4,1-2 1-3,2 3 0 3,0-8-2-2,6 3 0 1,2 1-1-1,7-1-1 2,5 2 0-1,7-1 1-2,9 1-1 4,4-5 2-3,-3-1 3 3,-8 2-3-7,-6 1 2 3,-4-5 0 4,7 4 1-5,4 1-1 5,3-2 1-3,5 5 2 2,-2 0-5-2,6-2 4 0,4 2 0-3,0 2 4 6,-4 1 4-5,-8 3 0 5,-9 2-2-3,-5-3-1 2,-2 6-3-2,2-3-1 0,2 8-3 3,0-7-4-2,7-1-1-6,1-5 1 7,1 8 1-4,6-6 4 5,5 3 0-5,2-2-1 7,-1-4 1-8,-5 4 4 6,-2-5 2-6,0 4 2 6,2-3-2-3,9 1-5 0,2-2-3-2,16 3 0 6,1-4 1-1,2-5 1-4,-2 5 2 3,-16-2-3-2,-6 5 2 2,-12 2 2-2,-7 0-2-5,-4 1 3 8,-4 0 0-4,-4 2-1 2,-4 0-1-2,-4-1 0 4,-2-3-2-4,0 4-2 3,-3-3-1-3,2 4 2 3,3-1-1-3,-4 2 0 2,6-4 1 1,5-3-2-1,0-1 1-1,-5-2 0 1,0 1 3 0,-7-1-3-1,0 0 3 2,5 0 3-5,3-1 2 1,-1-3 4 6,3 3-1-6,-1-4-3 4,3 2-2-4,2 0-3 5,5 1-2-5,8 2 1 5,-1 0-3-5,11-3 1 5,5 0 2-3,-9-3-4 1,10 1 3 1,-10 2 0-2,-3 3 0 0,3-3 3-1,-8 0-3-1,0-2 1 4,-4 0-4-4,3 2 0 6,-2 0 1-6,1 0-1 5,1-2 2-5,-10 2-1 6,4 0 0-7,-6-1 2 7,-1 4-3-5,0 0 2 4,-6 0 0-4,-11-1-2 1,1-4 1 1,-12 2 0-1,-3 3-1-3,2 0 1 6,-5 0-1-5,1 0-1 5,0 0-1-5,-2 0 0 5,2 0 0-5,0 0 1 5,0 0 0-5,0 0-6 5,0 0-5-5,0 0-14 5,0 0-12-6,0 0-27 6,0-2-10-5,0 1-47 5,0-1 74-4</inkml:trace>
    </iact:actionData>
  </iact:action>
  <iact:action type="add" startTime="27425">
    <iact:property name="dataType"/>
    <iact:actionData xml:id="d1">
      <inkml:trace xmlns:inkml="http://www.w3.org/2003/InkML" xml:id="stk1" contextRef="#ctx0" brushRef="#br0">17198 8657 789 0,'-3'-4'275'3,"3"4"-256"7,2 0-3-5,-4 0 8 5,0 0-2-3,1-1 14 1,-1 1 5-3,1 0-1 5,1-2 0-5,-3 1-4 6,1-1-4-7,0-1-8 6,1 3 0-5,-1 0 2 4,1 0 1-4,-1 0 8 6,0 0 1-7,2 0-7 7,0 0 0-6,0 0-19 4,0 0-1-4,10 3-7 5,1-1-3-5,5 1 6 5,1 0-4-5,48 16 4 5,-39-3-3-5,3-5 1 5,2-3 0-5,1 6 4 6,2-2 5-4,3-2 0 1,5 2 3 1,7 1-3-1,1-5-2-6,7 0-3 9,1-2-1 0,7-1-4-7,1-1-1 2,-1 0 0 3,1-4 2-3,-5 0 3 3,-4-4 6-3,6 1-1 2,-2-1 1-2,12-1-2 3,7 3-4-2,11-1 0 2,7 3 2-1,-5 0 0-1,-8 0 1 2,-10-1 1-1,-2-4-3-6,6 2 0 8,-1 1-2-3,14 2-3 1,1 0 2-3,-10 0-2 4,2 2 0-4,-17-2 1 6,-2-2-1-6,3 2 5 5,-1 0-3-6,14 0 2 7,6 0 1-6,5 5-4 4,-5 0 5-3,-9 1-2 3,-8-3-3-2,-7 3-1 1,2-1 0 2,4-3-2-3,0-1 3 2,9 1 0-2,-2 1 0-5,5 2 3 8,0-2-4-5,-16 0 0 7,4-3-1-7,-11 1-1 4,3 1 3-2,9 0 2 1,-2-2 3-1,13 0 2 0,1-2 1 0,2-1 2 1,5 3-2 0,-10-2 1 0,2 1-5 0,-1-2-3-1,0-5 2 3,8 6-1-1,-1 2-3-8,-2-3 2 8,0 3-3-3,-12 0-2 3,-2-2 4-2,-1 2-2 3,0 0 2-3,-7 0 0 1,-2 2 2-7,-3 0-3 9,-5 1 0-5,-2-2 0 7,-3 4-2-6,-7-3 1 2,-4 1 1 1,-11-2-2-2,-3 2 1 2,-12 1 2-5,-4-4-3 1,-3 0 1 6,-5-2-1-7,0 2 2 6,0 0 0-5,0 0 1 5,0 0-1-4,0-2-4 3,0 2-2-4,0 0-32 6,0-1-28-5,0 1-76 2,-2 0-37-3,1-2 105 5</inkml:trace>
    </iact:actionData>
  </iact:action>
  <iact:action type="add" startTime="31957">
    <iact:property name="dataType"/>
    <iact:actionData xml:id="d2">
      <inkml:trace xmlns:inkml="http://www.w3.org/2003/InkML" xml:id="stk2" contextRef="#ctx0" brushRef="#br0">17633 13486 671 0,'-46'48'270'3,"41"-48"-135"1,4 0-139 6,1 0 0-5,-2 0-6 5,1 0 1-5,-1 0 5 4,0 0 5-4,1 0 21 5,-1 0 11-5,1 0 18 6,-1 0 5-6,1 0-4 5,-1 0-9-5,2 0-13 5,0-1-8-5,14-1-9 4,13-6-1-4,42-10-5 5,-33 11 4-4,7-2 2 4,3 3 1-5,4 2 2 5,0-2 1-5,-2 1 3 5,0 2 2-5,-3-3 3 5,-1-2-1-5,3 8-4 5,-6-3-3-5,3 3 0 4,0 1 5-2,-1 1 5 1,1 3 5 0,-3-1 5-1,7 0-1 3,-2 0 1-3,3 6 0 3,1-2-3-3,-9-4-1-6,2 6-1 9,-4-5-4-5,-3 1-8 5,-1 0-3-3,4-4-7 3,-2-1-3-4,0-1-1 4,6-1-1-7,-4-1 0 8,7-3 1-4,7 4 0 1,1-1-2-5,6-4 0 8,-7 4 0-7,-1-4 3 6,-3-3 0-5,-8 7 2 4,-8-3-2-2,-9 5-2 1,-4-1-1-2,-9 1-6 3,0 1 1-4,-6 1-2 5,0 1-1-5,-1-1 4 5,-4-2-1-6,-1 0-10 7,-1 0-13-7,1 0-60 6,-1 0-35-4,-20 0-62 6,-42-2 103-6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75F68-CD69-4344-BB30-D2CF9D34EF9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5DB0A-3D7F-4A08-ADB7-9FD987664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38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5DB0A-3D7F-4A08-ADB7-9FD987664D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61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5DB0A-3D7F-4A08-ADB7-9FD987664D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0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577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78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1244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77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4515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5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74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6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1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9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115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22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8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311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69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96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9199F-67CD-43AF-B1D8-8FE826DA30C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59E040D-4537-4159-907C-47A64992C9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8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4.png"/><Relationship Id="rId4" Type="http://schemas.openxmlformats.org/officeDocument/2006/relationships/diagramData" Target="../diagrams/data2.xml"/><Relationship Id="rId9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microsoft.com/office/2011/relationships/inkAction" Target="../ink/inkAction4.xml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0.png"/><Relationship Id="rId5" Type="http://schemas.microsoft.com/office/2011/relationships/inkAction" Target="../ink/inkAction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2C7F-DA36-4825-8C20-2B00EE3FF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6463" y="1047965"/>
            <a:ext cx="8001808" cy="2654412"/>
          </a:xfrm>
        </p:spPr>
        <p:txBody>
          <a:bodyPr anchor="ctr">
            <a:no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Processing Tweets and Analyzing sentiments for Business Insights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E54CAC-CE43-44B2-926D-A22310C5D138}"/>
              </a:ext>
            </a:extLst>
          </p:cNvPr>
          <p:cNvSpPr txBox="1"/>
          <p:nvPr/>
        </p:nvSpPr>
        <p:spPr>
          <a:xfrm>
            <a:off x="471340" y="5195563"/>
            <a:ext cx="253178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By: SPARKS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Onkar Suhas Samant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Pravallika Mulukuri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Stephen O. Yeboah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Mohammed Nifaullah Sailappai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A826E0-E5DB-4129-99A3-63CDF621D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265"/>
    </mc:Choice>
    <mc:Fallback xmlns="">
      <p:transition spd="slow" advTm="9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6566-B248-41E9-A7EC-19C5AAA0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2325396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4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Advanced Analysis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0587200-D693-4821-AF3B-00214BFA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0257" y="428016"/>
            <a:ext cx="4619706" cy="3823455"/>
          </a:xfrm>
        </p:spPr>
        <p:txBody>
          <a:bodyPr anchor="ctr"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Cleaned data in Python with NLTK library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Tweets using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TextBlob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library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1C92105-E560-4B2F-BF2C-F361D463FE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52" y="3247663"/>
            <a:ext cx="3917992" cy="2793699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1433DA-B747-486E-8047-B68724E16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44" y="3336587"/>
            <a:ext cx="5494831" cy="2704775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CDC855C-C88A-490A-8277-8363A804D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3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33"/>
    </mc:Choice>
    <mc:Fallback xmlns="">
      <p:transition spd="slow" advTm="37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0AB49-A752-48CC-A302-1D036E2D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RECOMMENDATIONS &amp;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A24F3-B5B1-4BC0-84B6-06A593EED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753387"/>
            <a:ext cx="9088835" cy="4287976"/>
          </a:xfrm>
        </p:spPr>
        <p:txBody>
          <a:bodyPr>
            <a:normAutofit fontScale="92500"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Pipeline can be deployed for larger / real-time data for data storage and analysis to drive decisions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Metrics give the sense of popularity, performance and trends which give very helpful insights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helps in judging the sentiments about the TV show which can be used for better TV Show recommendations and ideas for making shows in the future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pipeline can be used for other use cases to drive other business decisions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Future Scope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data can be fetched for more reliable judgments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 of advanced pre-processing techniques suitable for Tweets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Advanced model development using Word Embeddings trained through a Neural Network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Could be extended to any topic, comparison of multiple subjects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35E67E5-C109-45FC-9D9F-80630DB10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8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219"/>
    </mc:Choice>
    <mc:Fallback xmlns="">
      <p:transition spd="slow" advTm="70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21917-9B8A-4A60-8371-CC81C94B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938" y="2017159"/>
            <a:ext cx="8596668" cy="13208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C9E839A-2738-48EC-A5EB-D2357836B3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9"/>
    </mc:Choice>
    <mc:Fallback xmlns="">
      <p:transition spd="slow" advTm="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2AA25-1683-4EBE-91B6-EC91E4161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78" y="1275482"/>
            <a:ext cx="2567373" cy="4093028"/>
          </a:xfrm>
        </p:spPr>
        <p:txBody>
          <a:bodyPr anchor="ctr">
            <a:norm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7EE6F5B-50C5-48F9-9F14-AAB10360D9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8368676"/>
              </p:ext>
            </p:extLst>
          </p:nvPr>
        </p:nvGraphicFramePr>
        <p:xfrm>
          <a:off x="2836511" y="1090656"/>
          <a:ext cx="6518977" cy="5280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AB2A40-444F-47F5-992B-8649C2B9430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09400" y="1455120"/>
              <a:ext cx="943560" cy="4486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AB2A40-444F-47F5-992B-8649C2B943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00040" y="1445760"/>
                <a:ext cx="962280" cy="45050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D7530B1-D4EA-4CCE-830A-F1C209725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3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25"/>
    </mc:Choice>
    <mc:Fallback xmlns="">
      <p:transition spd="slow" advTm="2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14EB9-856F-4953-B74E-0B2040E46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9F37F-1595-4EA8-A332-B559C98AE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7515"/>
            <a:ext cx="8596668" cy="45238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Using Apache Spark to process and analyze Tweets and perform sentiment analysis on two tv series</a:t>
            </a:r>
          </a:p>
          <a:p>
            <a:pPr marL="0" indent="0">
              <a:buNone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Billions of people Tweet everyday, analyzing these tweets has an enormous value for the businesses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Apache Spark is an open-source distributed general-purpose cluster-computing framework. It is ideal for processing large amount we have at hand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analyze Tweets primarily from two TV Shows: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Money Heist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Tiger King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Furthermore, we also do sentiment analysis of every Tweet using Python libraries</a:t>
            </a:r>
          </a:p>
          <a:p>
            <a:pPr marL="0" indent="0">
              <a:buNone/>
            </a:pP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B4C52C7-5082-4616-AEF4-424A6D0A5EF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89200" y="4431600"/>
              <a:ext cx="464040" cy="69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B4C52C7-5082-4616-AEF4-424A6D0A5E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9840" y="4422240"/>
                <a:ext cx="482760" cy="7099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119C455-2145-4981-952B-4C5D3CFF48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7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42"/>
    </mc:Choice>
    <mc:Fallback xmlns="">
      <p:transition spd="slow" advTm="33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30B5D-2A4D-4FFB-BC65-D8871702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WORKFLOW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F39CBC5-72F3-4233-9AAB-3584BA4F92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212499"/>
              </p:ext>
            </p:extLst>
          </p:nvPr>
        </p:nvGraphicFramePr>
        <p:xfrm>
          <a:off x="677334" y="1517335"/>
          <a:ext cx="9507526" cy="4572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AB22C5-A010-4434-B9BC-9604082E5E8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54360" y="1189800"/>
              <a:ext cx="8163720" cy="2429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AB22C5-A010-4434-B9BC-9604082E5E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5000" y="1180440"/>
                <a:ext cx="8182440" cy="24483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E3A9BC7-039E-407F-8738-767B5E7E2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70"/>
    </mc:Choice>
    <mc:Fallback xmlns="">
      <p:transition spd="slow" advTm="37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528CC-0A74-4363-A1FD-1DF16EBD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TECHNOLGIES and 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B5165-C347-40D0-A1E6-9465C8718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2813"/>
            <a:ext cx="8596668" cy="4278550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Technologies used: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Extraction: Python library GetOldTweets3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Storage: MySQL database on Google Cloud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Processing and Basic Analysis: Spark SQL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Advanced Analysis: Python libraries like Seaborn, NLTK,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TextBlob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Future Enhancements and Alternatives: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DBs / Platforms: HDFS, HBase, MongoDB, Kafka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Processing and Analysis: MapReduce / Tez, Storm,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Flink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etc.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Advanced Analysis: Word embedding approach 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/Tensorflow2, sentiment analysis / topic modeling in scikit-learn, etc.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778003-59B2-4033-B984-786E30B8A9F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63720" y="2423160"/>
              <a:ext cx="4277160" cy="3354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778003-59B2-4033-B984-786E30B8A9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4360" y="2413800"/>
                <a:ext cx="4295880" cy="3372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6EAA7BD-DFBA-4504-AA32-8D1628FF65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5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60"/>
    </mc:Choice>
    <mc:Fallback xmlns="">
      <p:transition spd="slow" advTm="56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6CEE-573B-4ACF-9616-8F8187F1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409" y="2334638"/>
            <a:ext cx="4299666" cy="15183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Demo</a:t>
            </a:r>
          </a:p>
        </p:txBody>
      </p:sp>
      <p:pic>
        <p:nvPicPr>
          <p:cNvPr id="6" name="Graphic 5" descr="Play">
            <a:extLst>
              <a:ext uri="{FF2B5EF4-FFF2-40B4-BE49-F238E27FC236}">
                <a16:creationId xmlns:a16="http://schemas.microsoft.com/office/drawing/2014/main" id="{2778708F-3E4B-4282-B3E2-EB14BFF22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DCB20FA-2FD4-459D-B68A-90D080712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50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41"/>
    </mc:Choice>
    <mc:Fallback>
      <p:transition spd="slow" advTm="19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6566-B248-41E9-A7EC-19C5AAA0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2325396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Extraction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0587200-D693-4821-AF3B-00214BFA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Crawl Data from the Twitter with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Get_Tweets_POC.ipynb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python notebook</a:t>
            </a:r>
          </a:p>
          <a:p>
            <a:pPr marL="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This downloads a maximum of 1000 tweets about series Money Heist and Tiger King in the last one week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series name and time period is configurable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 output is a csv file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209C873-DE0F-45C5-BD18-E80DDD3C96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43" y="3142034"/>
            <a:ext cx="2830749" cy="23253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8E3169-7093-4106-814C-5D6CA7021BE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17040" y="2119320"/>
              <a:ext cx="3154680" cy="2753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8E3169-7093-4106-814C-5D6CA7021B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07680" y="2109960"/>
                <a:ext cx="3173400" cy="2772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0434906-19CF-4BB3-9E18-E905B2479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2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53"/>
    </mc:Choice>
    <mc:Fallback xmlns="">
      <p:transition spd="slow" advTm="34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6566-B248-41E9-A7EC-19C5AAA0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Storage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0587200-D693-4821-AF3B-00214BFA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1" y="3995799"/>
            <a:ext cx="2930517" cy="2216858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Google’s Cloud Database is used to store data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 MySQL DB is created with required schema for storage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ED7B6E-9873-49E2-982B-A976DBE7DBD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32" y="1138983"/>
            <a:ext cx="4922194" cy="2685626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27A5F6-156A-4176-BD75-903312082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5227" y="4393233"/>
            <a:ext cx="4922195" cy="142199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A653C55F-9465-42D7-AE35-7029335FD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5061" y="1930400"/>
            <a:ext cx="2095053" cy="166402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A1B16A7-8F1B-41F2-BDB5-98952DFA46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53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84"/>
    </mc:Choice>
    <mc:Fallback xmlns="">
      <p:transition spd="slow" advTm="18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E6566-B248-41E9-A7EC-19C5AAA00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2325396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Processing &amp; Analysis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0587200-D693-4821-AF3B-00214BFA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661" y="914398"/>
            <a:ext cx="4619706" cy="5136205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Processed data using 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Basic Analysis and Metrics using 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SQL and 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PySpark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700" dirty="0" err="1"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 functions</a:t>
            </a:r>
          </a:p>
          <a:p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700" dirty="0">
                <a:latin typeface="Calibri" panose="020F0502020204030204" pitchFamily="34" charset="0"/>
                <a:cs typeface="Calibri" panose="020F0502020204030204" pitchFamily="34" charset="0"/>
              </a:rPr>
              <a:t>Metrics:</a:t>
            </a:r>
          </a:p>
          <a:p>
            <a:pPr lvl="1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Basic Metrics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Total Users: 13,018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Total Tweets: 14,000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Total Days: 7 days</a:t>
            </a:r>
          </a:p>
          <a:p>
            <a:pPr lvl="1"/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Advanced Metrics (Popularity Metrics)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Average likes per Tweet </a:t>
            </a:r>
          </a:p>
          <a:p>
            <a:pPr marL="1371600" lvl="3" indent="0"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Money Heist: 4.3</a:t>
            </a:r>
          </a:p>
          <a:p>
            <a:pPr marL="1371600" lvl="3" indent="0"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Tiger King: 7.7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Average Retweets per Tweet </a:t>
            </a:r>
          </a:p>
          <a:p>
            <a:pPr marL="1371600" lvl="3" indent="0"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Money Heist: 0.7</a:t>
            </a:r>
          </a:p>
          <a:p>
            <a:pPr marL="1371600" lvl="3" indent="0">
              <a:buNone/>
            </a:pPr>
            <a:r>
              <a:rPr 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Tiger King: 0.87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A293369-C8BD-4BC5-8F96-92C696F459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5330" y="3017196"/>
            <a:ext cx="2623631" cy="262363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2E310E2-65CB-4D32-A744-6DDAA25B4A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8"/>
    </mc:Choice>
    <mc:Fallback xmlns="">
      <p:transition spd="slow" advTm="33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579</Words>
  <Application>Microsoft Office PowerPoint</Application>
  <PresentationFormat>Widescreen</PresentationFormat>
  <Paragraphs>99</Paragraphs>
  <Slides>12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Trebuchet MS</vt:lpstr>
      <vt:lpstr>Wingdings 3</vt:lpstr>
      <vt:lpstr>Facet</vt:lpstr>
      <vt:lpstr>Processing Tweets and Analyzing sentiments for Business Insights</vt:lpstr>
      <vt:lpstr>Table of Contents</vt:lpstr>
      <vt:lpstr>GOAL</vt:lpstr>
      <vt:lpstr>WORKFLOW</vt:lpstr>
      <vt:lpstr>TECHNOLGIES and ALTERNATIVES</vt:lpstr>
      <vt:lpstr>Demo</vt:lpstr>
      <vt:lpstr>Step 1 Data Extraction</vt:lpstr>
      <vt:lpstr>Step 2 Data Storage</vt:lpstr>
      <vt:lpstr>Step 3 Data Processing &amp; Analysis</vt:lpstr>
      <vt:lpstr>Step 4 Advanced Analysis</vt:lpstr>
      <vt:lpstr>RECOMMENDATIONS &amp; 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SPARK</dc:title>
  <dc:creator>Samant, Onkar Suhas (samantos)</dc:creator>
  <cp:lastModifiedBy>Mulukuri, Pravallika (mulukupa)</cp:lastModifiedBy>
  <cp:revision>27</cp:revision>
  <dcterms:created xsi:type="dcterms:W3CDTF">2020-04-21T15:05:26Z</dcterms:created>
  <dcterms:modified xsi:type="dcterms:W3CDTF">2020-04-21T21:14:24Z</dcterms:modified>
</cp:coreProperties>
</file>